
<file path=[Content_Types].xml><?xml version="1.0" encoding="utf-8"?>
<Types xmlns="http://schemas.openxmlformats.org/package/2006/content-types">
  <Default Extension="png" ContentType="image/png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theme/themeOverride2.xml" ContentType="application/vnd.openxmlformats-officedocument.themeOverrid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2"/>
  </p:sldMasterIdLst>
  <p:notesMasterIdLst>
    <p:notesMasterId r:id="rId11"/>
  </p:notesMasterIdLst>
  <p:handoutMasterIdLst>
    <p:handoutMasterId r:id="rId12"/>
  </p:handoutMasterIdLst>
  <p:sldIdLst>
    <p:sldId id="265" r:id="rId3"/>
    <p:sldId id="312" r:id="rId4"/>
    <p:sldId id="310" r:id="rId5"/>
    <p:sldId id="320" r:id="rId6"/>
    <p:sldId id="314" r:id="rId7"/>
    <p:sldId id="315" r:id="rId8"/>
    <p:sldId id="311" r:id="rId9"/>
    <p:sldId id="319" r:id="rId10"/>
  </p:sldIdLst>
  <p:sldSz cx="12188825" cy="6858000"/>
  <p:notesSz cx="6858000" cy="9144000"/>
  <p:custDataLst>
    <p:tags r:id="rId13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3839" userDrawn="1">
          <p15:clr>
            <a:srgbClr val="A4A3A4"/>
          </p15:clr>
        </p15:guide>
        <p15:guide id="2" orient="horz" pos="216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29" autoAdjust="0"/>
  </p:normalViewPr>
  <p:slideViewPr>
    <p:cSldViewPr showGuides="1">
      <p:cViewPr varScale="1">
        <p:scale>
          <a:sx n="68" d="100"/>
          <a:sy n="68" d="100"/>
        </p:scale>
        <p:origin x="96" y="198"/>
      </p:cViewPr>
      <p:guideLst>
        <p:guide pos="3839"/>
        <p:guide orient="horz"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63" d="100"/>
          <a:sy n="63" d="100"/>
        </p:scale>
        <p:origin x="1986" y="10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ags" Target="tags/tag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handoutMaster" Target="handoutMasters/handoutMaster1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1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.xml"/><Relationship Id="rId2" Type="http://schemas.microsoft.com/office/2011/relationships/chartColorStyle" Target="colors2.xml"/><Relationship Id="rId1" Type="http://schemas.microsoft.com/office/2011/relationships/chartStyle" Target="style2.xml"/><Relationship Id="rId4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0" u="none" strike="noStrike" kern="1200" cap="all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Gender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cap="all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</c:dPt>
          <c:dLbls>
            <c:dLbl>
              <c:idx val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200" b="1" i="0" u="none" strike="noStrike" kern="1200" spc="0" baseline="0">
                      <a:solidFill>
                        <a:schemeClr val="accent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outEnd"/>
              <c:showLegendKey val="0"/>
              <c:showVal val="0"/>
              <c:showCatName val="1"/>
              <c:showSerName val="0"/>
              <c:showPercent val="0"/>
              <c:showBubbleSize val="0"/>
            </c:dLbl>
            <c:dLbl>
              <c:idx val="1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200" b="1" i="0" u="none" strike="noStrike" kern="1200" spc="0" baseline="0">
                      <a:solidFill>
                        <a:schemeClr val="accent2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outEnd"/>
              <c:showLegendKey val="0"/>
              <c:showVal val="0"/>
              <c:showCatName val="1"/>
              <c:showSerName val="0"/>
              <c:showPercent val="0"/>
              <c:showBubbleSize val="0"/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1" i="0" u="none" strike="noStrike" kern="1200" spc="0" baseline="0">
                    <a:solidFill>
                      <a:schemeClr val="accen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0"/>
            <c:showCatName val="1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Data!$C$63:$C$64</c:f>
              <c:strCache>
                <c:ptCount val="2"/>
                <c:pt idx="0">
                  <c:v>Female</c:v>
                </c:pt>
                <c:pt idx="1">
                  <c:v>Male</c:v>
                </c:pt>
              </c:strCache>
            </c:strRef>
          </c:cat>
          <c:val>
            <c:numRef>
              <c:f>Data!$D$63:$D$64</c:f>
              <c:numCache>
                <c:formatCode>0</c:formatCode>
                <c:ptCount val="2"/>
                <c:pt idx="0">
                  <c:v>23</c:v>
                </c:pt>
                <c:pt idx="1">
                  <c:v>11</c:v>
                </c:pt>
              </c:numCache>
            </c:numRef>
          </c:val>
        </c:ser>
        <c:dLbls>
          <c:dLblPos val="outEnd"/>
          <c:showLegendKey val="0"/>
          <c:showVal val="0"/>
          <c:showCatName val="1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0" u="none" strike="noStrike" kern="1200" cap="all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Age Catagory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cap="all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</c:dPt>
          <c:dPt>
            <c:idx val="2"/>
            <c:bubble3D val="0"/>
            <c:spPr>
              <a:solidFill>
                <a:schemeClr val="accent3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</c:dPt>
          <c:dPt>
            <c:idx val="3"/>
            <c:bubble3D val="0"/>
            <c:spPr>
              <a:solidFill>
                <a:schemeClr val="accent4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</c:dPt>
          <c:dPt>
            <c:idx val="4"/>
            <c:bubble3D val="0"/>
            <c:spPr>
              <a:solidFill>
                <a:schemeClr val="accent5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</c:dPt>
          <c:dLbls>
            <c:dLbl>
              <c:idx val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200" b="1" i="0" u="none" strike="noStrike" kern="1200" spc="0" baseline="0">
                      <a:solidFill>
                        <a:schemeClr val="accent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outEnd"/>
              <c:showLegendKey val="0"/>
              <c:showVal val="0"/>
              <c:showCatName val="1"/>
              <c:showSerName val="0"/>
              <c:showPercent val="0"/>
              <c:showBubbleSize val="0"/>
            </c:dLbl>
            <c:dLbl>
              <c:idx val="1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200" b="1" i="0" u="none" strike="noStrike" kern="1200" spc="0" baseline="0">
                      <a:solidFill>
                        <a:schemeClr val="accent2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outEnd"/>
              <c:showLegendKey val="0"/>
              <c:showVal val="0"/>
              <c:showCatName val="1"/>
              <c:showSerName val="0"/>
              <c:showPercent val="0"/>
              <c:showBubbleSize val="0"/>
            </c:dLbl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200" b="1" i="0" u="none" strike="noStrike" kern="1200" spc="0" baseline="0">
                      <a:solidFill>
                        <a:schemeClr val="accent3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outEnd"/>
              <c:showLegendKey val="0"/>
              <c:showVal val="0"/>
              <c:showCatName val="1"/>
              <c:showSerName val="0"/>
              <c:showPercent val="0"/>
              <c:showBubbleSize val="0"/>
            </c:dLbl>
            <c:dLbl>
              <c:idx val="3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200" b="1" i="0" u="none" strike="noStrike" kern="1200" spc="0" baseline="0">
                      <a:solidFill>
                        <a:schemeClr val="accent4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outEnd"/>
              <c:showLegendKey val="0"/>
              <c:showVal val="0"/>
              <c:showCatName val="1"/>
              <c:showSerName val="0"/>
              <c:showPercent val="0"/>
              <c:showBubbleSize val="0"/>
            </c:dLbl>
            <c:dLbl>
              <c:idx val="4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200" b="1" i="0" u="none" strike="noStrike" kern="1200" spc="0" baseline="0">
                      <a:solidFill>
                        <a:schemeClr val="accent5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outEnd"/>
              <c:showLegendKey val="0"/>
              <c:showVal val="0"/>
              <c:showCatName val="1"/>
              <c:showSerName val="0"/>
              <c:showPercent val="0"/>
              <c:showBubbleSize val="0"/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1" i="0" u="none" strike="noStrike" kern="1200" spc="0" baseline="0">
                    <a:solidFill>
                      <a:schemeClr val="accen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0"/>
            <c:showCatName val="1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Data!$C$57:$C$61</c:f>
              <c:strCache>
                <c:ptCount val="5"/>
                <c:pt idx="0">
                  <c:v>21 to 29</c:v>
                </c:pt>
                <c:pt idx="1">
                  <c:v>30 to 39</c:v>
                </c:pt>
                <c:pt idx="2">
                  <c:v>40 to 49</c:v>
                </c:pt>
                <c:pt idx="3">
                  <c:v>50 to 59</c:v>
                </c:pt>
                <c:pt idx="4">
                  <c:v>OVER 60</c:v>
                </c:pt>
              </c:strCache>
            </c:strRef>
          </c:cat>
          <c:val>
            <c:numRef>
              <c:f>Data!$D$57:$D$61</c:f>
              <c:numCache>
                <c:formatCode>0</c:formatCode>
                <c:ptCount val="5"/>
                <c:pt idx="0">
                  <c:v>3</c:v>
                </c:pt>
                <c:pt idx="1">
                  <c:v>9</c:v>
                </c:pt>
                <c:pt idx="2">
                  <c:v>6</c:v>
                </c:pt>
                <c:pt idx="3">
                  <c:v>10</c:v>
                </c:pt>
                <c:pt idx="4">
                  <c:v>6</c:v>
                </c:pt>
              </c:numCache>
            </c:numRef>
          </c:val>
        </c:ser>
        <c:dLbls>
          <c:dLblPos val="outEnd"/>
          <c:showLegendKey val="0"/>
          <c:showVal val="0"/>
          <c:showCatName val="1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lang="en-US" sz="1440" b="1" i="0" u="none" strike="noStrike" kern="1200" spc="0" baseline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Facebook Engagement Results</a:t>
            </a:r>
          </a:p>
          <a:p>
            <a:pPr>
              <a:defRPr/>
            </a:pPr>
            <a:r>
              <a:rPr lang="en-US"/>
              <a:t>by Tony Smith</a:t>
            </a:r>
          </a:p>
          <a:p>
            <a:pPr>
              <a:defRPr/>
            </a:pPr>
            <a:r>
              <a:rPr lang="en-US"/>
              <a:t>11/07/13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lang="en-US" sz="1440" b="1" i="0" u="none" strike="noStrike" kern="1200" spc="0" baseline="0">
              <a:solidFill>
                <a:sysClr val="windowText" lastClr="000000">
                  <a:lumMod val="65000"/>
                  <a:lumOff val="35000"/>
                </a:sys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2"/>
          <c:order val="2"/>
          <c:tx>
            <c:strRef>
              <c:f>Data!$F$45</c:f>
              <c:strCache>
                <c:ptCount val="1"/>
                <c:pt idx="0">
                  <c:v>Access &amp; View FB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extLst>
                <c:ext xmlns:c15="http://schemas.microsoft.com/office/drawing/2012/chart" uri="{02D57815-91ED-43cb-92C2-25804820EDAC}">
                  <c15:fullRef>
                    <c15:sqref>Data!$A$46:$C$53</c15:sqref>
                  </c15:fullRef>
                  <c15:levelRef>
                    <c15:sqref>Data!$C$46:$C$53</c15:sqref>
                  </c15:levelRef>
                </c:ext>
              </c:extLst>
              <c:f>Data!$C$46:$C$53</c:f>
              <c:strCache>
                <c:ptCount val="8"/>
                <c:pt idx="0">
                  <c:v>21 to 29</c:v>
                </c:pt>
                <c:pt idx="1">
                  <c:v>30 to 39</c:v>
                </c:pt>
                <c:pt idx="2">
                  <c:v>40 to 49</c:v>
                </c:pt>
                <c:pt idx="3">
                  <c:v>50 to 59</c:v>
                </c:pt>
                <c:pt idx="4">
                  <c:v>OVER 60</c:v>
                </c:pt>
                <c:pt idx="6">
                  <c:v>F</c:v>
                </c:pt>
                <c:pt idx="7">
                  <c:v>M</c:v>
                </c:pt>
              </c:strCache>
            </c:strRef>
          </c:cat>
          <c:val>
            <c:numRef>
              <c:f>Data!$F$46:$F$53</c:f>
              <c:numCache>
                <c:formatCode>0.0</c:formatCode>
                <c:ptCount val="8"/>
                <c:pt idx="0">
                  <c:v>3.6666666666666665</c:v>
                </c:pt>
                <c:pt idx="1">
                  <c:v>4.5555555555555554</c:v>
                </c:pt>
                <c:pt idx="2">
                  <c:v>4.666666666666667</c:v>
                </c:pt>
                <c:pt idx="3">
                  <c:v>4.5</c:v>
                </c:pt>
                <c:pt idx="4">
                  <c:v>3.6666666666666665</c:v>
                </c:pt>
                <c:pt idx="6">
                  <c:v>4.5652173913043477</c:v>
                </c:pt>
                <c:pt idx="7">
                  <c:v>3.8181818181818183</c:v>
                </c:pt>
              </c:numCache>
            </c:numRef>
          </c:val>
        </c:ser>
        <c:ser>
          <c:idx val="3"/>
          <c:order val="3"/>
          <c:tx>
            <c:strRef>
              <c:f>Data!$G$45</c:f>
              <c:strCache>
                <c:ptCount val="1"/>
                <c:pt idx="0">
                  <c:v>Like FB Postings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extLst>
                <c:ext xmlns:c15="http://schemas.microsoft.com/office/drawing/2012/chart" uri="{02D57815-91ED-43cb-92C2-25804820EDAC}">
                  <c15:fullRef>
                    <c15:sqref>Data!$A$46:$C$53</c15:sqref>
                  </c15:fullRef>
                  <c15:levelRef>
                    <c15:sqref>Data!$C$46:$C$53</c15:sqref>
                  </c15:levelRef>
                </c:ext>
              </c:extLst>
              <c:f>Data!$C$46:$C$53</c:f>
              <c:strCache>
                <c:ptCount val="8"/>
                <c:pt idx="0">
                  <c:v>21 to 29</c:v>
                </c:pt>
                <c:pt idx="1">
                  <c:v>30 to 39</c:v>
                </c:pt>
                <c:pt idx="2">
                  <c:v>40 to 49</c:v>
                </c:pt>
                <c:pt idx="3">
                  <c:v>50 to 59</c:v>
                </c:pt>
                <c:pt idx="4">
                  <c:v>OVER 60</c:v>
                </c:pt>
                <c:pt idx="6">
                  <c:v>F</c:v>
                </c:pt>
                <c:pt idx="7">
                  <c:v>M</c:v>
                </c:pt>
              </c:strCache>
            </c:strRef>
          </c:cat>
          <c:val>
            <c:numRef>
              <c:f>Data!$G$46:$G$53</c:f>
              <c:numCache>
                <c:formatCode>0.0</c:formatCode>
                <c:ptCount val="8"/>
                <c:pt idx="0">
                  <c:v>2.6666666666666665</c:v>
                </c:pt>
                <c:pt idx="1">
                  <c:v>3.4444444444444446</c:v>
                </c:pt>
                <c:pt idx="2">
                  <c:v>2.8333333333333335</c:v>
                </c:pt>
                <c:pt idx="3">
                  <c:v>3.2</c:v>
                </c:pt>
                <c:pt idx="4">
                  <c:v>3.1666666666666665</c:v>
                </c:pt>
                <c:pt idx="6">
                  <c:v>3.4347826086956523</c:v>
                </c:pt>
                <c:pt idx="7">
                  <c:v>2.5454545454545454</c:v>
                </c:pt>
              </c:numCache>
            </c:numRef>
          </c:val>
        </c:ser>
        <c:ser>
          <c:idx val="4"/>
          <c:order val="4"/>
          <c:tx>
            <c:strRef>
              <c:f>Data!$H$45</c:f>
              <c:strCache>
                <c:ptCount val="1"/>
                <c:pt idx="0">
                  <c:v>Comment on FB user Postings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cat>
            <c:strRef>
              <c:extLst>
                <c:ext xmlns:c15="http://schemas.microsoft.com/office/drawing/2012/chart" uri="{02D57815-91ED-43cb-92C2-25804820EDAC}">
                  <c15:fullRef>
                    <c15:sqref>Data!$A$46:$C$53</c15:sqref>
                  </c15:fullRef>
                  <c15:levelRef>
                    <c15:sqref>Data!$C$46:$C$53</c15:sqref>
                  </c15:levelRef>
                </c:ext>
              </c:extLst>
              <c:f>Data!$C$46:$C$53</c:f>
              <c:strCache>
                <c:ptCount val="8"/>
                <c:pt idx="0">
                  <c:v>21 to 29</c:v>
                </c:pt>
                <c:pt idx="1">
                  <c:v>30 to 39</c:v>
                </c:pt>
                <c:pt idx="2">
                  <c:v>40 to 49</c:v>
                </c:pt>
                <c:pt idx="3">
                  <c:v>50 to 59</c:v>
                </c:pt>
                <c:pt idx="4">
                  <c:v>OVER 60</c:v>
                </c:pt>
                <c:pt idx="6">
                  <c:v>F</c:v>
                </c:pt>
                <c:pt idx="7">
                  <c:v>M</c:v>
                </c:pt>
              </c:strCache>
            </c:strRef>
          </c:cat>
          <c:val>
            <c:numRef>
              <c:f>Data!$H$46:$H$53</c:f>
              <c:numCache>
                <c:formatCode>0.0</c:formatCode>
                <c:ptCount val="8"/>
                <c:pt idx="0">
                  <c:v>1.6666666666666667</c:v>
                </c:pt>
                <c:pt idx="1">
                  <c:v>2.8888888888888888</c:v>
                </c:pt>
                <c:pt idx="2">
                  <c:v>2.8333333333333335</c:v>
                </c:pt>
                <c:pt idx="3">
                  <c:v>2.7</c:v>
                </c:pt>
                <c:pt idx="4">
                  <c:v>3</c:v>
                </c:pt>
                <c:pt idx="6">
                  <c:v>2.8695652173913042</c:v>
                </c:pt>
                <c:pt idx="7">
                  <c:v>2.4545454545454546</c:v>
                </c:pt>
              </c:numCache>
            </c:numRef>
          </c:val>
        </c:ser>
        <c:ser>
          <c:idx val="5"/>
          <c:order val="5"/>
          <c:tx>
            <c:strRef>
              <c:f>Data!$I$45</c:f>
              <c:strCache>
                <c:ptCount val="1"/>
                <c:pt idx="0">
                  <c:v>Use Chat on FB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cat>
            <c:strRef>
              <c:extLst>
                <c:ext xmlns:c15="http://schemas.microsoft.com/office/drawing/2012/chart" uri="{02D57815-91ED-43cb-92C2-25804820EDAC}">
                  <c15:fullRef>
                    <c15:sqref>Data!$A$46:$C$53</c15:sqref>
                  </c15:fullRef>
                  <c15:levelRef>
                    <c15:sqref>Data!$C$46:$C$53</c15:sqref>
                  </c15:levelRef>
                </c:ext>
              </c:extLst>
              <c:f>Data!$C$46:$C$53</c:f>
              <c:strCache>
                <c:ptCount val="8"/>
                <c:pt idx="0">
                  <c:v>21 to 29</c:v>
                </c:pt>
                <c:pt idx="1">
                  <c:v>30 to 39</c:v>
                </c:pt>
                <c:pt idx="2">
                  <c:v>40 to 49</c:v>
                </c:pt>
                <c:pt idx="3">
                  <c:v>50 to 59</c:v>
                </c:pt>
                <c:pt idx="4">
                  <c:v>OVER 60</c:v>
                </c:pt>
                <c:pt idx="6">
                  <c:v>F</c:v>
                </c:pt>
                <c:pt idx="7">
                  <c:v>M</c:v>
                </c:pt>
              </c:strCache>
            </c:strRef>
          </c:cat>
          <c:val>
            <c:numRef>
              <c:f>Data!$I$46:$I$53</c:f>
              <c:numCache>
                <c:formatCode>0.0</c:formatCode>
                <c:ptCount val="8"/>
                <c:pt idx="0">
                  <c:v>1.6666666666666667</c:v>
                </c:pt>
                <c:pt idx="1">
                  <c:v>2.2222222222222223</c:v>
                </c:pt>
                <c:pt idx="2">
                  <c:v>2.3333333333333335</c:v>
                </c:pt>
                <c:pt idx="3">
                  <c:v>1.5</c:v>
                </c:pt>
                <c:pt idx="4">
                  <c:v>1.8333333333333333</c:v>
                </c:pt>
                <c:pt idx="6">
                  <c:v>2.1739130434782608</c:v>
                </c:pt>
                <c:pt idx="7">
                  <c:v>1.3636363636363635</c:v>
                </c:pt>
              </c:numCache>
            </c:numRef>
          </c:val>
        </c:ser>
        <c:ser>
          <c:idx val="6"/>
          <c:order val="6"/>
          <c:tx>
            <c:strRef>
              <c:f>Data!$J$45</c:f>
              <c:strCache>
                <c:ptCount val="1"/>
                <c:pt idx="0">
                  <c:v>Add Photos to FB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extLst>
                <c:ext xmlns:c15="http://schemas.microsoft.com/office/drawing/2012/chart" uri="{02D57815-91ED-43cb-92C2-25804820EDAC}">
                  <c15:fullRef>
                    <c15:sqref>Data!$A$46:$C$53</c15:sqref>
                  </c15:fullRef>
                  <c15:levelRef>
                    <c15:sqref>Data!$C$46:$C$53</c15:sqref>
                  </c15:levelRef>
                </c:ext>
              </c:extLst>
              <c:f>Data!$C$46:$C$53</c:f>
              <c:strCache>
                <c:ptCount val="8"/>
                <c:pt idx="0">
                  <c:v>21 to 29</c:v>
                </c:pt>
                <c:pt idx="1">
                  <c:v>30 to 39</c:v>
                </c:pt>
                <c:pt idx="2">
                  <c:v>40 to 49</c:v>
                </c:pt>
                <c:pt idx="3">
                  <c:v>50 to 59</c:v>
                </c:pt>
                <c:pt idx="4">
                  <c:v>OVER 60</c:v>
                </c:pt>
                <c:pt idx="6">
                  <c:v>F</c:v>
                </c:pt>
                <c:pt idx="7">
                  <c:v>M</c:v>
                </c:pt>
              </c:strCache>
            </c:strRef>
          </c:cat>
          <c:val>
            <c:numRef>
              <c:f>Data!$J$46:$J$53</c:f>
              <c:numCache>
                <c:formatCode>0.0</c:formatCode>
                <c:ptCount val="8"/>
                <c:pt idx="0">
                  <c:v>2</c:v>
                </c:pt>
                <c:pt idx="1">
                  <c:v>2.4444444444444446</c:v>
                </c:pt>
                <c:pt idx="2">
                  <c:v>2.1666666666666665</c:v>
                </c:pt>
                <c:pt idx="3">
                  <c:v>1.8</c:v>
                </c:pt>
                <c:pt idx="4">
                  <c:v>2</c:v>
                </c:pt>
                <c:pt idx="6">
                  <c:v>2.2173913043478262</c:v>
                </c:pt>
                <c:pt idx="7">
                  <c:v>1.8181818181818181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386528816"/>
        <c:axId val="389525056"/>
        <c:extLst>
          <c:ext xmlns:c15="http://schemas.microsoft.com/office/drawing/2012/chart" uri="{02D57815-91ED-43cb-92C2-25804820EDAC}">
            <c15:filteredBarSeries>
              <c15:ser>
                <c:idx val="0"/>
                <c:order val="0"/>
                <c:tx>
                  <c:strRef>
                    <c:extLst>
                      <c:ext uri="{02D57815-91ED-43cb-92C2-25804820EDAC}">
                        <c15:formulaRef>
                          <c15:sqref>Data!$D$45</c15:sqref>
                        </c15:formulaRef>
                      </c:ext>
                    </c:extLst>
                    <c:strCache>
                      <c:ptCount val="1"/>
                    </c:strCache>
                  </c:strRef>
                </c:tx>
                <c:spPr>
                  <a:solidFill>
                    <a:schemeClr val="accent1"/>
                  </a:solidFill>
                  <a:ln>
                    <a:noFill/>
                  </a:ln>
                  <a:effectLst/>
                </c:spPr>
                <c:invertIfNegative val="0"/>
                <c:cat>
                  <c:strRef>
                    <c:extLst>
                      <c:ext uri="{02D57815-91ED-43cb-92C2-25804820EDAC}">
                        <c15:fullRef>
                          <c15:sqref>Data!$A$46:$C$53</c15:sqref>
                        </c15:fullRef>
                        <c15:levelRef>
                          <c15:sqref>Data!$C$46:$C$53</c15:sqref>
                        </c15:levelRef>
                        <c15:formulaRef>
                          <c15:sqref>Data!$C$46:$C$53</c15:sqref>
                        </c15:formulaRef>
                      </c:ext>
                    </c:extLst>
                    <c:strCache>
                      <c:ptCount val="8"/>
                      <c:pt idx="0">
                        <c:v>21 to 29</c:v>
                      </c:pt>
                      <c:pt idx="1">
                        <c:v>30 to 39</c:v>
                      </c:pt>
                      <c:pt idx="2">
                        <c:v>40 to 49</c:v>
                      </c:pt>
                      <c:pt idx="3">
                        <c:v>50 to 59</c:v>
                      </c:pt>
                      <c:pt idx="4">
                        <c:v>OVER 60</c:v>
                      </c:pt>
                      <c:pt idx="6">
                        <c:v>F</c:v>
                      </c:pt>
                      <c:pt idx="7">
                        <c:v>M</c:v>
                      </c:pt>
                    </c:strCache>
                  </c:strRef>
                </c:cat>
                <c:val>
                  <c:numRef>
                    <c:extLst>
                      <c:ext uri="{02D57815-91ED-43cb-92C2-25804820EDAC}">
                        <c15:formulaRef>
                          <c15:sqref>Data!$D$46:$D$53</c15:sqref>
                        </c15:formulaRef>
                      </c:ext>
                    </c:extLst>
                    <c:numCache>
                      <c:formatCode>General</c:formatCode>
                      <c:ptCount val="8"/>
                    </c:numCache>
                  </c:numRef>
                </c:val>
              </c15:ser>
            </c15:filteredBarSeries>
            <c15:filteredBarSeries>
              <c15:ser>
                <c:idx val="1"/>
                <c:order val="1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Data!$E$45</c15:sqref>
                        </c15:formulaRef>
                      </c:ext>
                    </c:extLst>
                    <c:strCache>
                      <c:ptCount val="1"/>
                    </c:strCache>
                  </c:strRef>
                </c:tx>
                <c:spPr>
                  <a:solidFill>
                    <a:schemeClr val="accent2"/>
                  </a:solidFill>
                  <a:ln>
                    <a:noFill/>
                  </a:ln>
                  <a:effectLst/>
                </c:spPr>
                <c:invertIfNegative val="0"/>
                <c:cat>
                  <c:strRef>
                    <c:extLst>
                      <c:ext xmlns:c15="http://schemas.microsoft.com/office/drawing/2012/chart" uri="{02D57815-91ED-43cb-92C2-25804820EDAC}">
                        <c15:fullRef>
                          <c15:sqref>Data!$A$46:$C$53</c15:sqref>
                        </c15:fullRef>
                        <c15:levelRef>
                          <c15:sqref>Data!$C$46:$C$53</c15:sqref>
                        </c15:levelRef>
                        <c15:formulaRef>
                          <c15:sqref>Data!$C$46:$C$53</c15:sqref>
                        </c15:formulaRef>
                      </c:ext>
                    </c:extLst>
                    <c:strCache>
                      <c:ptCount val="8"/>
                      <c:pt idx="0">
                        <c:v>21 to 29</c:v>
                      </c:pt>
                      <c:pt idx="1">
                        <c:v>30 to 39</c:v>
                      </c:pt>
                      <c:pt idx="2">
                        <c:v>40 to 49</c:v>
                      </c:pt>
                      <c:pt idx="3">
                        <c:v>50 to 59</c:v>
                      </c:pt>
                      <c:pt idx="4">
                        <c:v>OVER 60</c:v>
                      </c:pt>
                      <c:pt idx="6">
                        <c:v>F</c:v>
                      </c:pt>
                      <c:pt idx="7">
                        <c:v>M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Data!$E$46:$E$53</c15:sqref>
                        </c15:formulaRef>
                      </c:ext>
                    </c:extLst>
                    <c:numCache>
                      <c:formatCode>General</c:formatCode>
                      <c:ptCount val="8"/>
                    </c:numCache>
                  </c:numRef>
                </c:val>
              </c15:ser>
            </c15:filteredBarSeries>
          </c:ext>
        </c:extLst>
      </c:barChart>
      <c:lineChart>
        <c:grouping val="standard"/>
        <c:varyColors val="0"/>
        <c:ser>
          <c:idx val="7"/>
          <c:order val="7"/>
          <c:tx>
            <c:strRef>
              <c:f>Data!$K$45</c:f>
              <c:strCache>
                <c:ptCount val="1"/>
                <c:pt idx="0">
                  <c:v>Overall Engagment</c:v>
                </c:pt>
              </c:strCache>
            </c:strRef>
          </c:tx>
          <c:spPr>
            <a:ln w="28575" cap="rnd">
              <a:solidFill>
                <a:schemeClr val="accent2">
                  <a:lumMod val="60000"/>
                </a:schemeClr>
              </a:solidFill>
              <a:round/>
            </a:ln>
            <a:effectLst/>
          </c:spPr>
          <c:marker>
            <c:symbol val="none"/>
          </c:marker>
          <c:cat>
            <c:strRef>
              <c:extLst>
                <c:ext xmlns:c15="http://schemas.microsoft.com/office/drawing/2012/chart" uri="{02D57815-91ED-43cb-92C2-25804820EDAC}">
                  <c15:fullRef>
                    <c15:sqref>Data!$A$46:$C$53</c15:sqref>
                  </c15:fullRef>
                  <c15:levelRef>
                    <c15:sqref>Data!$C$46:$C$53</c15:sqref>
                  </c15:levelRef>
                </c:ext>
              </c:extLst>
              <c:f>Data!$C$46:$C$53</c:f>
              <c:strCache>
                <c:ptCount val="8"/>
                <c:pt idx="0">
                  <c:v>21 to 29</c:v>
                </c:pt>
                <c:pt idx="1">
                  <c:v>30 to 39</c:v>
                </c:pt>
                <c:pt idx="2">
                  <c:v>40 to 49</c:v>
                </c:pt>
                <c:pt idx="3">
                  <c:v>50 to 59</c:v>
                </c:pt>
                <c:pt idx="4">
                  <c:v>OVER 60</c:v>
                </c:pt>
                <c:pt idx="6">
                  <c:v>F</c:v>
                </c:pt>
                <c:pt idx="7">
                  <c:v>M</c:v>
                </c:pt>
              </c:strCache>
            </c:strRef>
          </c:cat>
          <c:val>
            <c:numRef>
              <c:f>Data!$K$46:$K$53</c:f>
              <c:numCache>
                <c:formatCode>0.0</c:formatCode>
                <c:ptCount val="8"/>
                <c:pt idx="0">
                  <c:v>2.333333333333333</c:v>
                </c:pt>
                <c:pt idx="1">
                  <c:v>3.1111111111111112</c:v>
                </c:pt>
                <c:pt idx="2">
                  <c:v>2.9666666666666668</c:v>
                </c:pt>
                <c:pt idx="3">
                  <c:v>2.74</c:v>
                </c:pt>
                <c:pt idx="4">
                  <c:v>2.7333333333333334</c:v>
                </c:pt>
                <c:pt idx="6">
                  <c:v>3.0521739130434784</c:v>
                </c:pt>
                <c:pt idx="7">
                  <c:v>2.4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386528816"/>
        <c:axId val="389525056"/>
      </c:lineChart>
      <c:catAx>
        <c:axId val="386528816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 algn="ctr" rtl="0">
                  <a:defRPr lang="en-US" sz="1200" b="1" i="0" u="none" strike="noStrike" kern="1200" baseline="0">
                    <a:solidFill>
                      <a:sysClr val="windowText" lastClr="000000">
                        <a:lumMod val="65000"/>
                        <a:lumOff val="35000"/>
                      </a:sys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Age Group                                                                                                                                    Gender</a:t>
                </a:r>
              </a:p>
            </c:rich>
          </c:tx>
          <c:layout>
            <c:manualLayout>
              <c:xMode val="edge"/>
              <c:yMode val="edge"/>
              <c:x val="0.28033024688900743"/>
              <c:y val="0.82576207494358411"/>
            </c:manualLayout>
          </c:layout>
          <c:overlay val="0"/>
          <c:spPr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 algn="ctr" rtl="0">
                <a:defRPr lang="en-US" sz="1200" b="1" i="0" u="none" strike="noStrike" kern="1200" baseline="0">
                  <a:solidFill>
                    <a:sysClr val="windowText" lastClr="000000">
                      <a:lumMod val="65000"/>
                      <a:lumOff val="35000"/>
                    </a:sys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en-US" sz="1200" b="1" i="0" u="none" strike="noStrike" kern="1200" baseline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89525056"/>
        <c:crosses val="autoZero"/>
        <c:auto val="1"/>
        <c:lblAlgn val="ctr"/>
        <c:lblOffset val="100"/>
        <c:noMultiLvlLbl val="0"/>
      </c:catAx>
      <c:valAx>
        <c:axId val="38952505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lang="en-US" sz="1200" b="1" i="0" u="none" strike="noStrike" kern="1200" baseline="0">
                    <a:solidFill>
                      <a:sysClr val="windowText" lastClr="000000">
                        <a:lumMod val="65000"/>
                        <a:lumOff val="35000"/>
                      </a:sys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Level of Facebook Engagment</a:t>
                </a:r>
              </a:p>
            </c:rich>
          </c:tx>
          <c:layout>
            <c:manualLayout>
              <c:xMode val="edge"/>
              <c:yMode val="edge"/>
              <c:x val="8.0835648830043863E-3"/>
              <c:y val="0.31695015060386822"/>
            </c:manualLayout>
          </c:layout>
          <c:overlay val="0"/>
          <c:spPr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lang="en-US" sz="1200" b="1" i="0" u="none" strike="noStrike" kern="1200" baseline="0">
                  <a:solidFill>
                    <a:sysClr val="windowText" lastClr="000000">
                      <a:lumMod val="65000"/>
                      <a:lumOff val="35000"/>
                    </a:sys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.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en-US" sz="1200" b="1" i="0" u="none" strike="noStrike" kern="1200" baseline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8652881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9.5550796292020613E-3"/>
          <c:y val="0.921586425313072"/>
          <c:w val="0.97549708207606511"/>
          <c:h val="6.3653427085451963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lang="en-US" sz="1200" b="1" i="0" u="none" strike="noStrike" kern="1200" baseline="0">
              <a:solidFill>
                <a:sysClr val="windowText" lastClr="000000">
                  <a:lumMod val="65000"/>
                  <a:lumOff val="35000"/>
                </a:sys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gradFill flip="none" rotWithShape="1">
      <a:gsLst>
        <a:gs pos="0">
          <a:srgbClr val="00FFCC">
            <a:tint val="66000"/>
            <a:satMod val="160000"/>
          </a:srgbClr>
        </a:gs>
        <a:gs pos="50000">
          <a:srgbClr val="00FFCC">
            <a:tint val="44500"/>
            <a:satMod val="160000"/>
          </a:srgbClr>
        </a:gs>
        <a:gs pos="100000">
          <a:srgbClr val="00FFCC">
            <a:tint val="23500"/>
            <a:satMod val="160000"/>
          </a:srgbClr>
        </a:gs>
      </a:gsLst>
      <a:lin ang="8100000" scaled="1"/>
      <a:tileRect/>
    </a:gra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 algn="ctr" rtl="0">
        <a:defRPr lang="en-US" sz="1200" b="1" i="0" u="none" strike="noStrike" kern="1200" baseline="0">
          <a:solidFill>
            <a:sysClr val="windowText" lastClr="000000">
              <a:lumMod val="65000"/>
              <a:lumOff val="35000"/>
            </a:sysClr>
          </a:solidFill>
          <a:latin typeface="+mn-lt"/>
          <a:ea typeface="+mn-ea"/>
          <a:cs typeface="+mn-cs"/>
        </a:defRPr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9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cs:styleClr val="auto"/>
    </cs:fontRef>
    <cs:defRPr sz="1000" b="1" i="0" u="none" strike="noStrike" kern="1200" spc="0" baseline="0"/>
  </cs:dataLabel>
  <cs:dataLabelCallout>
    <cs:lnRef idx="0">
      <cs:styleClr val="auto"/>
    </cs:lnRef>
    <cs:fillRef idx="0"/>
    <cs:effectRef idx="0"/>
    <cs:fontRef idx="minor">
      <cs:styleClr val="auto"/>
    </cs:fontRef>
    <cs:spPr>
      <a:solidFill>
        <a:schemeClr val="lt1"/>
      </a:solidFill>
      <a:ln>
        <a:solidFill>
          <a:schemeClr val="phClr"/>
        </a:solidFill>
      </a:ln>
    </cs:spPr>
    <cs:defRPr sz="100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635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88900" sx="102000" sy="102000" algn="ctr" rotWithShape="0">
          <a:prstClr val="black">
            <a:alpha val="10000"/>
          </a:prstClr>
        </a:outerShdw>
      </a:effectLst>
      <a:scene3d>
        <a:camera prst="orthographicFront"/>
        <a:lightRig rig="threePt" dir="t"/>
      </a:scene3d>
      <a:sp3d>
        <a:bevelT w="127000" h="127000"/>
        <a:bevelB w="127000" h="127000"/>
      </a:sp3d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600" b="1" kern="1200" cap="all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9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cs:styleClr val="auto"/>
    </cs:fontRef>
    <cs:defRPr sz="1000" b="1" i="0" u="none" strike="noStrike" kern="1200" spc="0" baseline="0"/>
  </cs:dataLabel>
  <cs:dataLabelCallout>
    <cs:lnRef idx="0">
      <cs:styleClr val="auto"/>
    </cs:lnRef>
    <cs:fillRef idx="0"/>
    <cs:effectRef idx="0"/>
    <cs:fontRef idx="minor">
      <cs:styleClr val="auto"/>
    </cs:fontRef>
    <cs:spPr>
      <a:solidFill>
        <a:schemeClr val="lt1"/>
      </a:solidFill>
      <a:ln>
        <a:solidFill>
          <a:schemeClr val="phClr"/>
        </a:solidFill>
      </a:ln>
    </cs:spPr>
    <cs:defRPr sz="100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635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88900" sx="102000" sy="102000" algn="ctr" rotWithShape="0">
          <a:prstClr val="black">
            <a:alpha val="10000"/>
          </a:prstClr>
        </a:outerShdw>
      </a:effectLst>
      <a:scene3d>
        <a:camera prst="orthographicFront"/>
        <a:lightRig rig="threePt" dir="t"/>
      </a:scene3d>
      <a:sp3d>
        <a:bevelT w="127000" h="127000"/>
        <a:bevelB w="127000" h="127000"/>
      </a:sp3d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600" b="1" kern="1200" cap="all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5">
  <dgm:title val=""/>
  <dgm:desc val=""/>
  <dgm:catLst>
    <dgm:cat type="accent1" pri="11500"/>
  </dgm:catLst>
  <dgm:styleLbl name="node0">
    <dgm:fillClrLst meth="cycle"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1">
        <a:alpha val="90000"/>
      </a:schemeClr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alpha val="90000"/>
      </a:schemeClr>
      <a:schemeClr val="accent1">
        <a:alpha val="5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/>
    <dgm:txEffectClrLst/>
  </dgm:styleLbl>
  <dgm:styleLbl name="lnNode1">
    <dgm:fillClrLst>
      <a:schemeClr val="accent1">
        <a:shade val="90000"/>
      </a:schemeClr>
      <a:schemeClr val="accent1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  <a:alpha val="90000"/>
      </a:schemeClr>
      <a:schemeClr val="accent1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1">
        <a:alpha val="90000"/>
        <a:tint val="40000"/>
      </a:schemeClr>
      <a:schemeClr val="accent1">
        <a:alpha val="5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E9DE493-19D7-4EC9-97C9-5F26233F1106}" type="doc">
      <dgm:prSet loTypeId="urn:microsoft.com/office/officeart/2005/8/layout/hProcess4" loCatId="process" qsTypeId="urn:microsoft.com/office/officeart/2005/8/quickstyle/simple5" qsCatId="simple" csTypeId="urn:microsoft.com/office/officeart/2005/8/colors/accent1_5" csCatId="accent1" phldr="1"/>
      <dgm:spPr/>
      <dgm:t>
        <a:bodyPr/>
        <a:lstStyle/>
        <a:p>
          <a:endParaRPr lang="en-US"/>
        </a:p>
      </dgm:t>
    </dgm:pt>
    <dgm:pt modelId="{FB986F71-3126-4196-BD30-74AEDC39A1CA}">
      <dgm:prSet phldrT="[Text]"/>
      <dgm:spPr/>
      <dgm:t>
        <a:bodyPr/>
        <a:lstStyle/>
        <a:p>
          <a:r>
            <a:rPr lang="en-US" dirty="0" smtClean="0"/>
            <a:t>Awareness</a:t>
          </a:r>
          <a:endParaRPr lang="en-US" dirty="0"/>
        </a:p>
      </dgm:t>
    </dgm:pt>
    <dgm:pt modelId="{9B3CE34A-9B3E-4D5F-94E0-DFBB94FF5A03}" type="parTrans" cxnId="{1423FC72-83C7-4510-8021-28EAEA493E68}">
      <dgm:prSet/>
      <dgm:spPr/>
      <dgm:t>
        <a:bodyPr/>
        <a:lstStyle/>
        <a:p>
          <a:endParaRPr lang="en-US"/>
        </a:p>
      </dgm:t>
    </dgm:pt>
    <dgm:pt modelId="{D0B150DF-3AA4-454C-8652-25880449C422}" type="sibTrans" cxnId="{1423FC72-83C7-4510-8021-28EAEA493E68}">
      <dgm:prSet/>
      <dgm:spPr/>
      <dgm:t>
        <a:bodyPr/>
        <a:lstStyle/>
        <a:p>
          <a:endParaRPr lang="en-US"/>
        </a:p>
      </dgm:t>
    </dgm:pt>
    <dgm:pt modelId="{AB2E8498-CC81-452F-A895-08F3845AA347}">
      <dgm:prSet phldrT="[Text]" custT="1"/>
      <dgm:spPr/>
      <dgm:t>
        <a:bodyPr/>
        <a:lstStyle/>
        <a:p>
          <a:r>
            <a:rPr lang="en-US" sz="1400" dirty="0" smtClean="0"/>
            <a:t>I am very comfortable with Excel and its various tools.</a:t>
          </a:r>
          <a:endParaRPr lang="en-US" sz="1400" dirty="0"/>
        </a:p>
      </dgm:t>
    </dgm:pt>
    <dgm:pt modelId="{4C65E2C8-0CBB-4D8C-AD60-6B0105C62B84}" type="parTrans" cxnId="{2D5B3E3B-3EE5-4072-933E-27DF5400591C}">
      <dgm:prSet/>
      <dgm:spPr/>
      <dgm:t>
        <a:bodyPr/>
        <a:lstStyle/>
        <a:p>
          <a:endParaRPr lang="en-US"/>
        </a:p>
      </dgm:t>
    </dgm:pt>
    <dgm:pt modelId="{9A1F3304-AA9E-4FBC-89BA-9095C80E47C9}" type="sibTrans" cxnId="{2D5B3E3B-3EE5-4072-933E-27DF5400591C}">
      <dgm:prSet/>
      <dgm:spPr/>
      <dgm:t>
        <a:bodyPr/>
        <a:lstStyle/>
        <a:p>
          <a:endParaRPr lang="en-US"/>
        </a:p>
      </dgm:t>
    </dgm:pt>
    <dgm:pt modelId="{BF381BD4-48DC-48BF-8C18-C307CDD4D490}">
      <dgm:prSet phldrT="[Text]" custT="1"/>
      <dgm:spPr/>
      <dgm:t>
        <a:bodyPr/>
        <a:lstStyle/>
        <a:p>
          <a:r>
            <a:rPr lang="en-US" sz="1400" dirty="0" smtClean="0"/>
            <a:t>I needed to increase my awareness of survey tools.</a:t>
          </a:r>
          <a:endParaRPr lang="en-US" sz="1400" dirty="0"/>
        </a:p>
      </dgm:t>
    </dgm:pt>
    <dgm:pt modelId="{5D881325-883F-44A1-A5FB-E01856D07A5B}" type="parTrans" cxnId="{5F9EDECD-FB20-4615-B5EC-47255B2B532F}">
      <dgm:prSet/>
      <dgm:spPr/>
      <dgm:t>
        <a:bodyPr/>
        <a:lstStyle/>
        <a:p>
          <a:endParaRPr lang="en-US"/>
        </a:p>
      </dgm:t>
    </dgm:pt>
    <dgm:pt modelId="{2C645F98-BC4B-4797-BC42-0872EA7B0575}" type="sibTrans" cxnId="{5F9EDECD-FB20-4615-B5EC-47255B2B532F}">
      <dgm:prSet/>
      <dgm:spPr/>
      <dgm:t>
        <a:bodyPr/>
        <a:lstStyle/>
        <a:p>
          <a:endParaRPr lang="en-US"/>
        </a:p>
      </dgm:t>
    </dgm:pt>
    <dgm:pt modelId="{F6D27D1B-CDCB-481F-B8FA-AB31B2A119DE}">
      <dgm:prSet phldrT="[Text]"/>
      <dgm:spPr/>
      <dgm:t>
        <a:bodyPr/>
        <a:lstStyle/>
        <a:p>
          <a:r>
            <a:rPr lang="en-US" dirty="0" smtClean="0"/>
            <a:t>Exploration &amp; Filtration</a:t>
          </a:r>
          <a:endParaRPr lang="en-US" dirty="0"/>
        </a:p>
      </dgm:t>
    </dgm:pt>
    <dgm:pt modelId="{8A7BF306-8E53-4B16-9E7E-A79AE3DF6BE2}" type="parTrans" cxnId="{A63D53AC-541A-4D09-9620-8B1C8D7B91DE}">
      <dgm:prSet/>
      <dgm:spPr/>
      <dgm:t>
        <a:bodyPr/>
        <a:lstStyle/>
        <a:p>
          <a:endParaRPr lang="en-US"/>
        </a:p>
      </dgm:t>
    </dgm:pt>
    <dgm:pt modelId="{7AEB6639-3258-49E8-8B1F-B4A9C61922BE}" type="sibTrans" cxnId="{A63D53AC-541A-4D09-9620-8B1C8D7B91DE}">
      <dgm:prSet/>
      <dgm:spPr/>
      <dgm:t>
        <a:bodyPr/>
        <a:lstStyle/>
        <a:p>
          <a:endParaRPr lang="en-US"/>
        </a:p>
      </dgm:t>
    </dgm:pt>
    <dgm:pt modelId="{0B00F5A8-A0EF-4111-9D86-004317B4F49E}">
      <dgm:prSet phldrT="[Text]" custT="1"/>
      <dgm:spPr/>
      <dgm:t>
        <a:bodyPr/>
        <a:lstStyle/>
        <a:p>
          <a:r>
            <a:rPr lang="en-US" sz="1400" dirty="0" smtClean="0"/>
            <a:t>Explored other past student Wikis for survey tools.</a:t>
          </a:r>
          <a:endParaRPr lang="en-US" sz="1400" dirty="0"/>
        </a:p>
      </dgm:t>
    </dgm:pt>
    <dgm:pt modelId="{EC916B99-8D26-4265-B7BE-BB461C68DA5C}" type="parTrans" cxnId="{86F910E7-C9D0-48E5-A3A3-C70127E96FC1}">
      <dgm:prSet/>
      <dgm:spPr/>
      <dgm:t>
        <a:bodyPr/>
        <a:lstStyle/>
        <a:p>
          <a:endParaRPr lang="en-US"/>
        </a:p>
      </dgm:t>
    </dgm:pt>
    <dgm:pt modelId="{CE48C676-980A-4BAC-A3C8-9ABC315DAE51}" type="sibTrans" cxnId="{86F910E7-C9D0-48E5-A3A3-C70127E96FC1}">
      <dgm:prSet/>
      <dgm:spPr/>
      <dgm:t>
        <a:bodyPr/>
        <a:lstStyle/>
        <a:p>
          <a:endParaRPr lang="en-US"/>
        </a:p>
      </dgm:t>
    </dgm:pt>
    <dgm:pt modelId="{58828492-5CEF-4AFE-95CB-5D7E6A18158B}">
      <dgm:prSet phldrT="[Text]"/>
      <dgm:spPr/>
      <dgm:t>
        <a:bodyPr/>
        <a:lstStyle/>
        <a:p>
          <a:r>
            <a:rPr lang="en-US" dirty="0" smtClean="0"/>
            <a:t>Learning</a:t>
          </a:r>
          <a:endParaRPr lang="en-US" dirty="0"/>
        </a:p>
      </dgm:t>
    </dgm:pt>
    <dgm:pt modelId="{F664BA43-1B81-496F-A04E-CE4B4A525697}" type="parTrans" cxnId="{ECE9152A-59A8-4A3A-9D34-DB38A074F636}">
      <dgm:prSet/>
      <dgm:spPr/>
      <dgm:t>
        <a:bodyPr/>
        <a:lstStyle/>
        <a:p>
          <a:endParaRPr lang="en-US"/>
        </a:p>
      </dgm:t>
    </dgm:pt>
    <dgm:pt modelId="{2D386477-EC66-449A-8D41-5F8A212C3D8E}" type="sibTrans" cxnId="{ECE9152A-59A8-4A3A-9D34-DB38A074F636}">
      <dgm:prSet/>
      <dgm:spPr/>
      <dgm:t>
        <a:bodyPr/>
        <a:lstStyle/>
        <a:p>
          <a:endParaRPr lang="en-US"/>
        </a:p>
      </dgm:t>
    </dgm:pt>
    <dgm:pt modelId="{68838C34-4D02-49F8-ADD7-BFA90D87B7EA}">
      <dgm:prSet phldrT="[Text]" custT="1"/>
      <dgm:spPr/>
      <dgm:t>
        <a:bodyPr/>
        <a:lstStyle/>
        <a:p>
          <a:r>
            <a:rPr lang="en-US" sz="1400" dirty="0" smtClean="0"/>
            <a:t>Learned by doing through trial and error.</a:t>
          </a:r>
          <a:endParaRPr lang="en-US" sz="1400" dirty="0"/>
        </a:p>
      </dgm:t>
    </dgm:pt>
    <dgm:pt modelId="{F2AD00AD-6A23-4C89-A107-68EF5D1F0B94}" type="parTrans" cxnId="{4143D757-8617-4C89-8322-E3B29A1874AF}">
      <dgm:prSet/>
      <dgm:spPr/>
      <dgm:t>
        <a:bodyPr/>
        <a:lstStyle/>
        <a:p>
          <a:endParaRPr lang="en-US"/>
        </a:p>
      </dgm:t>
    </dgm:pt>
    <dgm:pt modelId="{FFC4FCE7-6F2F-4F91-A74A-7C4C32A81657}" type="sibTrans" cxnId="{4143D757-8617-4C89-8322-E3B29A1874AF}">
      <dgm:prSet/>
      <dgm:spPr/>
      <dgm:t>
        <a:bodyPr/>
        <a:lstStyle/>
        <a:p>
          <a:endParaRPr lang="en-US"/>
        </a:p>
      </dgm:t>
    </dgm:pt>
    <dgm:pt modelId="{65B6D8B9-E558-4264-B37F-7B4B2A8896DF}">
      <dgm:prSet phldrT="[Text]" custT="1"/>
      <dgm:spPr/>
      <dgm:t>
        <a:bodyPr/>
        <a:lstStyle/>
        <a:p>
          <a:r>
            <a:rPr lang="en-US" sz="1400" dirty="0" smtClean="0"/>
            <a:t>I have used Survey Monkey once before…explored site and viewed tutorials.</a:t>
          </a:r>
          <a:endParaRPr lang="en-US" sz="1400" dirty="0"/>
        </a:p>
      </dgm:t>
    </dgm:pt>
    <dgm:pt modelId="{04F5A724-3AA7-4E78-B992-BCB3E916993F}" type="parTrans" cxnId="{CA96E113-7151-48C8-B4D5-7AA211772CC8}">
      <dgm:prSet/>
      <dgm:spPr/>
      <dgm:t>
        <a:bodyPr/>
        <a:lstStyle/>
        <a:p>
          <a:endParaRPr lang="en-US"/>
        </a:p>
      </dgm:t>
    </dgm:pt>
    <dgm:pt modelId="{370A79FF-9957-49E1-811F-78AB198DD9E0}" type="sibTrans" cxnId="{CA96E113-7151-48C8-B4D5-7AA211772CC8}">
      <dgm:prSet/>
      <dgm:spPr/>
      <dgm:t>
        <a:bodyPr/>
        <a:lstStyle/>
        <a:p>
          <a:endParaRPr lang="en-US"/>
        </a:p>
      </dgm:t>
    </dgm:pt>
    <dgm:pt modelId="{6E7DBE00-7E5B-46F8-BBA0-CF0079A58E82}">
      <dgm:prSet phldrT="[Text]" custT="1"/>
      <dgm:spPr/>
      <dgm:t>
        <a:bodyPr/>
        <a:lstStyle/>
        <a:p>
          <a:r>
            <a:rPr lang="en-US" sz="1400" dirty="0" smtClean="0"/>
            <a:t>Refreshed my skills for analyzing data on Excel using “if/then” and “</a:t>
          </a:r>
          <a:r>
            <a:rPr lang="en-US" sz="1400" dirty="0" err="1" smtClean="0"/>
            <a:t>countif</a:t>
          </a:r>
          <a:r>
            <a:rPr lang="en-US" sz="1400" dirty="0" smtClean="0"/>
            <a:t>” formulas.</a:t>
          </a:r>
          <a:endParaRPr lang="en-US" sz="1400" dirty="0"/>
        </a:p>
      </dgm:t>
    </dgm:pt>
    <dgm:pt modelId="{6FAC7821-43C2-4A12-9638-E9B1BDE7C8D8}" type="parTrans" cxnId="{3D080EE7-BDF0-495B-A4FB-103A296CD73B}">
      <dgm:prSet/>
      <dgm:spPr/>
      <dgm:t>
        <a:bodyPr/>
        <a:lstStyle/>
        <a:p>
          <a:endParaRPr lang="en-US"/>
        </a:p>
      </dgm:t>
    </dgm:pt>
    <dgm:pt modelId="{65147ED7-18A4-49A5-9AEE-066FB0363316}" type="sibTrans" cxnId="{3D080EE7-BDF0-495B-A4FB-103A296CD73B}">
      <dgm:prSet/>
      <dgm:spPr/>
      <dgm:t>
        <a:bodyPr/>
        <a:lstStyle/>
        <a:p>
          <a:endParaRPr lang="en-US"/>
        </a:p>
      </dgm:t>
    </dgm:pt>
    <dgm:pt modelId="{8C99698C-BBE7-4E79-944F-60EDFBFBA029}">
      <dgm:prSet phldrT="[Text]" custT="1"/>
      <dgm:spPr/>
      <dgm:t>
        <a:bodyPr/>
        <a:lstStyle/>
        <a:p>
          <a:r>
            <a:rPr lang="en-US" sz="1400" dirty="0" smtClean="0"/>
            <a:t>Refreshed my skills on Excel Graph capabilities.</a:t>
          </a:r>
          <a:endParaRPr lang="en-US" sz="1400" dirty="0"/>
        </a:p>
      </dgm:t>
    </dgm:pt>
    <dgm:pt modelId="{81ED69A3-EBB5-4388-9DB8-761F31C4EF8B}" type="parTrans" cxnId="{69929115-D220-4FC9-865E-CE8B7C42D191}">
      <dgm:prSet/>
      <dgm:spPr/>
      <dgm:t>
        <a:bodyPr/>
        <a:lstStyle/>
        <a:p>
          <a:endParaRPr lang="en-US"/>
        </a:p>
      </dgm:t>
    </dgm:pt>
    <dgm:pt modelId="{633117CC-7511-4174-B236-16208E6C4B84}" type="sibTrans" cxnId="{69929115-D220-4FC9-865E-CE8B7C42D191}">
      <dgm:prSet/>
      <dgm:spPr/>
      <dgm:t>
        <a:bodyPr/>
        <a:lstStyle/>
        <a:p>
          <a:endParaRPr lang="en-US"/>
        </a:p>
      </dgm:t>
    </dgm:pt>
    <dgm:pt modelId="{F0E6D3DA-8231-4DFF-B67A-D0A0DEE28F9B}">
      <dgm:prSet phldrT="[Text]"/>
      <dgm:spPr/>
      <dgm:t>
        <a:bodyPr/>
        <a:lstStyle/>
        <a:p>
          <a:r>
            <a:rPr lang="en-US" dirty="0" smtClean="0"/>
            <a:t>Application</a:t>
          </a:r>
          <a:endParaRPr lang="en-US" dirty="0"/>
        </a:p>
      </dgm:t>
    </dgm:pt>
    <dgm:pt modelId="{614EF830-518D-4D20-BCE4-31E24E9A6911}" type="parTrans" cxnId="{6F4C4137-9CFF-4FB3-8723-455C44A9824F}">
      <dgm:prSet/>
      <dgm:spPr/>
      <dgm:t>
        <a:bodyPr/>
        <a:lstStyle/>
        <a:p>
          <a:endParaRPr lang="en-US"/>
        </a:p>
      </dgm:t>
    </dgm:pt>
    <dgm:pt modelId="{F49E9E75-EB52-4368-BB09-E62E2197EEDE}" type="sibTrans" cxnId="{6F4C4137-9CFF-4FB3-8723-455C44A9824F}">
      <dgm:prSet/>
      <dgm:spPr/>
      <dgm:t>
        <a:bodyPr/>
        <a:lstStyle/>
        <a:p>
          <a:endParaRPr lang="en-US"/>
        </a:p>
      </dgm:t>
    </dgm:pt>
    <dgm:pt modelId="{0EA2AB22-E82F-4AA1-A8A0-1589E9EA2043}">
      <dgm:prSet phldrT="[Text]" custT="1"/>
      <dgm:spPr/>
      <dgm:t>
        <a:bodyPr/>
        <a:lstStyle/>
        <a:p>
          <a:r>
            <a:rPr lang="en-US" sz="1400" dirty="0" smtClean="0"/>
            <a:t>Developed hypothesis for Facebook Engagement based on age.</a:t>
          </a:r>
          <a:endParaRPr lang="en-US" sz="1400" dirty="0"/>
        </a:p>
      </dgm:t>
    </dgm:pt>
    <dgm:pt modelId="{8389F7F4-204E-49F8-A6DA-B02D53A955D5}" type="parTrans" cxnId="{EF4605FD-E12E-4F83-B354-27F601483EA7}">
      <dgm:prSet/>
      <dgm:spPr/>
      <dgm:t>
        <a:bodyPr/>
        <a:lstStyle/>
        <a:p>
          <a:endParaRPr lang="en-US"/>
        </a:p>
      </dgm:t>
    </dgm:pt>
    <dgm:pt modelId="{AE69F2C0-B7E7-4D89-84F2-7D6477349452}" type="sibTrans" cxnId="{EF4605FD-E12E-4F83-B354-27F601483EA7}">
      <dgm:prSet/>
      <dgm:spPr/>
      <dgm:t>
        <a:bodyPr/>
        <a:lstStyle/>
        <a:p>
          <a:endParaRPr lang="en-US"/>
        </a:p>
      </dgm:t>
    </dgm:pt>
    <dgm:pt modelId="{136363D3-6AAD-42F6-9508-A43365B03C25}">
      <dgm:prSet phldrT="[Text]" custT="1"/>
      <dgm:spPr/>
      <dgm:t>
        <a:bodyPr/>
        <a:lstStyle/>
        <a:p>
          <a:r>
            <a:rPr lang="en-US" sz="1400" dirty="0" smtClean="0"/>
            <a:t>Developed prototype survey in Survey Monkey and tested on my wife.</a:t>
          </a:r>
          <a:endParaRPr lang="en-US" sz="1400" dirty="0"/>
        </a:p>
      </dgm:t>
    </dgm:pt>
    <dgm:pt modelId="{EB4445AF-1CAE-40AE-A8BA-6A7A4767C933}" type="parTrans" cxnId="{93D8EBF3-62C0-437D-B279-02CF413552A1}">
      <dgm:prSet/>
      <dgm:spPr/>
      <dgm:t>
        <a:bodyPr/>
        <a:lstStyle/>
        <a:p>
          <a:endParaRPr lang="en-US"/>
        </a:p>
      </dgm:t>
    </dgm:pt>
    <dgm:pt modelId="{96DF6E5D-FE5D-4EEE-B59D-79C85C749112}" type="sibTrans" cxnId="{93D8EBF3-62C0-437D-B279-02CF413552A1}">
      <dgm:prSet/>
      <dgm:spPr/>
      <dgm:t>
        <a:bodyPr/>
        <a:lstStyle/>
        <a:p>
          <a:endParaRPr lang="en-US"/>
        </a:p>
      </dgm:t>
    </dgm:pt>
    <dgm:pt modelId="{B0A27F79-B78C-4AD6-91B9-F377940F35EE}">
      <dgm:prSet phldrT="[Text]" custT="1"/>
      <dgm:spPr/>
      <dgm:t>
        <a:bodyPr/>
        <a:lstStyle/>
        <a:p>
          <a:r>
            <a:rPr lang="en-US" sz="1400" dirty="0" smtClean="0"/>
            <a:t>Revised Survey and posted on my fb wall as well as sending via email.</a:t>
          </a:r>
          <a:endParaRPr lang="en-US" sz="1400" dirty="0"/>
        </a:p>
      </dgm:t>
    </dgm:pt>
    <dgm:pt modelId="{5DE3707F-15CB-424E-B4D6-D1EF8863C012}" type="parTrans" cxnId="{0C688CF2-8975-485D-BF49-01BCF43C1E84}">
      <dgm:prSet/>
      <dgm:spPr/>
      <dgm:t>
        <a:bodyPr/>
        <a:lstStyle/>
        <a:p>
          <a:endParaRPr lang="en-US"/>
        </a:p>
      </dgm:t>
    </dgm:pt>
    <dgm:pt modelId="{F88C233E-2F35-439A-A829-52BA828A1E0D}" type="sibTrans" cxnId="{0C688CF2-8975-485D-BF49-01BCF43C1E84}">
      <dgm:prSet/>
      <dgm:spPr/>
      <dgm:t>
        <a:bodyPr/>
        <a:lstStyle/>
        <a:p>
          <a:endParaRPr lang="en-US"/>
        </a:p>
      </dgm:t>
    </dgm:pt>
    <dgm:pt modelId="{8A052CBA-850F-4D20-B0CE-037157A0E6D9}">
      <dgm:prSet phldrT="[Text]" custT="1"/>
      <dgm:spPr/>
      <dgm:t>
        <a:bodyPr/>
        <a:lstStyle/>
        <a:p>
          <a:r>
            <a:rPr lang="en-US" sz="1400" dirty="0" smtClean="0"/>
            <a:t>Analyzed data and created graphs.</a:t>
          </a:r>
          <a:endParaRPr lang="en-US" sz="1400" dirty="0"/>
        </a:p>
      </dgm:t>
    </dgm:pt>
    <dgm:pt modelId="{E66CF35D-797B-450B-A2E2-0A575E4D7FAA}" type="parTrans" cxnId="{4678F88C-DADE-4C51-A515-1A318C35EBAE}">
      <dgm:prSet/>
      <dgm:spPr/>
      <dgm:t>
        <a:bodyPr/>
        <a:lstStyle/>
        <a:p>
          <a:endParaRPr lang="en-US"/>
        </a:p>
      </dgm:t>
    </dgm:pt>
    <dgm:pt modelId="{316BE7FF-6FF6-4E8E-B3B2-6650E33FD7DD}" type="sibTrans" cxnId="{4678F88C-DADE-4C51-A515-1A318C35EBAE}">
      <dgm:prSet/>
      <dgm:spPr/>
      <dgm:t>
        <a:bodyPr/>
        <a:lstStyle/>
        <a:p>
          <a:endParaRPr lang="en-US"/>
        </a:p>
      </dgm:t>
    </dgm:pt>
    <dgm:pt modelId="{B71C015E-BEEE-4968-8941-3EFE9B83EDC1}">
      <dgm:prSet phldrT="[Text]" custT="1"/>
      <dgm:spPr/>
      <dgm:t>
        <a:bodyPr/>
        <a:lstStyle/>
        <a:p>
          <a:r>
            <a:rPr lang="en-US" sz="1400" dirty="0" smtClean="0"/>
            <a:t>Tested hypothesis</a:t>
          </a:r>
          <a:r>
            <a:rPr lang="en-US" sz="1400" dirty="0" smtClean="0">
              <a:sym typeface="Wingdings" panose="05000000000000000000" pitchFamily="2" charset="2"/>
            </a:rPr>
            <a:t>.</a:t>
          </a:r>
          <a:endParaRPr lang="en-US" sz="1400" dirty="0"/>
        </a:p>
      </dgm:t>
    </dgm:pt>
    <dgm:pt modelId="{15D3963C-9859-45C2-9228-20FF4D7C489E}" type="parTrans" cxnId="{90EC9C21-4555-421B-B1BE-D7440C5B4C5A}">
      <dgm:prSet/>
      <dgm:spPr/>
      <dgm:t>
        <a:bodyPr/>
        <a:lstStyle/>
        <a:p>
          <a:endParaRPr lang="en-US"/>
        </a:p>
      </dgm:t>
    </dgm:pt>
    <dgm:pt modelId="{E91F6B09-52F4-4F64-8200-3005A8E44735}" type="sibTrans" cxnId="{90EC9C21-4555-421B-B1BE-D7440C5B4C5A}">
      <dgm:prSet/>
      <dgm:spPr/>
      <dgm:t>
        <a:bodyPr/>
        <a:lstStyle/>
        <a:p>
          <a:endParaRPr lang="en-US"/>
        </a:p>
      </dgm:t>
    </dgm:pt>
    <dgm:pt modelId="{3960CFF8-4383-4382-8D6D-F2A00F508E8D}" type="pres">
      <dgm:prSet presAssocID="{0E9DE493-19D7-4EC9-97C9-5F26233F1106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366CFF54-5C8F-47F9-BFD8-D9AF3EADDA3E}" type="pres">
      <dgm:prSet presAssocID="{0E9DE493-19D7-4EC9-97C9-5F26233F1106}" presName="tSp" presStyleCnt="0"/>
      <dgm:spPr/>
    </dgm:pt>
    <dgm:pt modelId="{13688FBD-4079-41FE-A6A2-B5B0F293E6BF}" type="pres">
      <dgm:prSet presAssocID="{0E9DE493-19D7-4EC9-97C9-5F26233F1106}" presName="bSp" presStyleCnt="0"/>
      <dgm:spPr/>
    </dgm:pt>
    <dgm:pt modelId="{224851B6-C14D-49DE-883B-A13003DA4601}" type="pres">
      <dgm:prSet presAssocID="{0E9DE493-19D7-4EC9-97C9-5F26233F1106}" presName="process" presStyleCnt="0"/>
      <dgm:spPr/>
    </dgm:pt>
    <dgm:pt modelId="{1439717B-283C-48FF-AF62-1990F52B6512}" type="pres">
      <dgm:prSet presAssocID="{FB986F71-3126-4196-BD30-74AEDC39A1CA}" presName="composite1" presStyleCnt="0"/>
      <dgm:spPr/>
    </dgm:pt>
    <dgm:pt modelId="{BCCE6711-D1D8-4B2C-917E-41AB5A6114A8}" type="pres">
      <dgm:prSet presAssocID="{FB986F71-3126-4196-BD30-74AEDC39A1CA}" presName="dummyNode1" presStyleLbl="node1" presStyleIdx="0" presStyleCnt="4"/>
      <dgm:spPr/>
    </dgm:pt>
    <dgm:pt modelId="{96015622-8A46-45CF-A72A-2856B699B374}" type="pres">
      <dgm:prSet presAssocID="{FB986F71-3126-4196-BD30-74AEDC39A1CA}" presName="childNode1" presStyleLbl="bgAcc1" presStyleIdx="0" presStyleCnt="4" custScaleX="139610" custScaleY="9779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FE859F2-A9E8-4F95-9161-8EC68F2D30C4}" type="pres">
      <dgm:prSet presAssocID="{FB986F71-3126-4196-BD30-74AEDC39A1CA}" presName="childNode1tx" presStyleLbl="bgAcc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18C6CF4-EDEB-4539-A36D-E0355B626199}" type="pres">
      <dgm:prSet presAssocID="{FB986F71-3126-4196-BD30-74AEDC39A1CA}" presName="parentNode1" presStyleLbl="node1" presStyleIdx="0" presStyleCnt="4" custLinFactNeighborX="-17211" custLinFactNeighborY="21808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9FCD5E9-9E94-4534-BAB4-3DB8EB44E7D0}" type="pres">
      <dgm:prSet presAssocID="{FB986F71-3126-4196-BD30-74AEDC39A1CA}" presName="connSite1" presStyleCnt="0"/>
      <dgm:spPr/>
    </dgm:pt>
    <dgm:pt modelId="{6A63D16E-EEE6-4267-97EA-5AD7D2BC4E84}" type="pres">
      <dgm:prSet presAssocID="{D0B150DF-3AA4-454C-8652-25880449C422}" presName="Name9" presStyleLbl="sibTrans2D1" presStyleIdx="0" presStyleCnt="3" custAng="1027548"/>
      <dgm:spPr/>
      <dgm:t>
        <a:bodyPr/>
        <a:lstStyle/>
        <a:p>
          <a:endParaRPr lang="en-US"/>
        </a:p>
      </dgm:t>
    </dgm:pt>
    <dgm:pt modelId="{59BAED1E-A4FE-4FA3-8716-57917AF47F38}" type="pres">
      <dgm:prSet presAssocID="{F6D27D1B-CDCB-481F-B8FA-AB31B2A119DE}" presName="composite2" presStyleCnt="0"/>
      <dgm:spPr/>
    </dgm:pt>
    <dgm:pt modelId="{5C833856-7FAF-4B27-932C-67C7D08339F2}" type="pres">
      <dgm:prSet presAssocID="{F6D27D1B-CDCB-481F-B8FA-AB31B2A119DE}" presName="dummyNode2" presStyleLbl="node1" presStyleIdx="0" presStyleCnt="4"/>
      <dgm:spPr/>
    </dgm:pt>
    <dgm:pt modelId="{E83793B4-2C5C-4D90-82FA-E5EE4745664D}" type="pres">
      <dgm:prSet presAssocID="{F6D27D1B-CDCB-481F-B8FA-AB31B2A119DE}" presName="childNode2" presStyleLbl="bgAcc1" presStyleIdx="1" presStyleCnt="4" custScaleX="124509" custScaleY="173628" custLinFactNeighborX="1232" custLinFactNeighborY="1083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7FFE978-6FBE-4424-80BE-B9E4B4DD0695}" type="pres">
      <dgm:prSet presAssocID="{F6D27D1B-CDCB-481F-B8FA-AB31B2A119DE}" presName="childNode2tx" presStyleLbl="bgAcc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29D1FDE-4DD7-4FA5-8C70-0C747477B66C}" type="pres">
      <dgm:prSet presAssocID="{F6D27D1B-CDCB-481F-B8FA-AB31B2A119DE}" presName="parentNode2" presStyleLbl="node1" presStyleIdx="1" presStyleCnt="4" custLinFactNeighborX="-7244" custLinFactNeighborY="-10282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2556EF6-41FF-46C6-8829-911BFA533FFE}" type="pres">
      <dgm:prSet presAssocID="{F6D27D1B-CDCB-481F-B8FA-AB31B2A119DE}" presName="connSite2" presStyleCnt="0"/>
      <dgm:spPr/>
    </dgm:pt>
    <dgm:pt modelId="{DC2A0ADB-DCE3-4BF4-9952-0394865777AC}" type="pres">
      <dgm:prSet presAssocID="{7AEB6639-3258-49E8-8B1F-B4A9C61922BE}" presName="Name18" presStyleLbl="sibTrans2D1" presStyleIdx="1" presStyleCnt="3" custAng="21344230"/>
      <dgm:spPr/>
      <dgm:t>
        <a:bodyPr/>
        <a:lstStyle/>
        <a:p>
          <a:endParaRPr lang="en-US"/>
        </a:p>
      </dgm:t>
    </dgm:pt>
    <dgm:pt modelId="{A874A3A3-A340-4ABC-99B5-7529D4415335}" type="pres">
      <dgm:prSet presAssocID="{58828492-5CEF-4AFE-95CB-5D7E6A18158B}" presName="composite1" presStyleCnt="0"/>
      <dgm:spPr/>
    </dgm:pt>
    <dgm:pt modelId="{14032C0B-60AE-432B-A713-F993D1C4BA8F}" type="pres">
      <dgm:prSet presAssocID="{58828492-5CEF-4AFE-95CB-5D7E6A18158B}" presName="dummyNode1" presStyleLbl="node1" presStyleIdx="1" presStyleCnt="4"/>
      <dgm:spPr/>
    </dgm:pt>
    <dgm:pt modelId="{69C28D3B-E083-42DF-9EA0-916CA12125A9}" type="pres">
      <dgm:prSet presAssocID="{58828492-5CEF-4AFE-95CB-5D7E6A18158B}" presName="childNode1" presStyleLbl="bgAcc1" presStyleIdx="2" presStyleCnt="4" custScaleX="151029" custScaleY="153778" custLinFactNeighborX="-725" custLinFactNeighborY="-1523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43715D2-C2C2-41EB-BDA3-21230FBA46DB}" type="pres">
      <dgm:prSet presAssocID="{58828492-5CEF-4AFE-95CB-5D7E6A18158B}" presName="childNode1tx" presStyleLbl="bgAcc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47F5837-10E2-4FFC-A492-DB8A19EF48CA}" type="pres">
      <dgm:prSet presAssocID="{58828492-5CEF-4AFE-95CB-5D7E6A18158B}" presName="parentNode1" presStyleLbl="node1" presStyleIdx="2" presStyleCnt="4" custLinFactNeighborX="-8726" custLinFactNeighborY="5972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D6A154D-27BB-4CCE-9250-BCDD2CD5C383}" type="pres">
      <dgm:prSet presAssocID="{58828492-5CEF-4AFE-95CB-5D7E6A18158B}" presName="connSite1" presStyleCnt="0"/>
      <dgm:spPr/>
    </dgm:pt>
    <dgm:pt modelId="{10BDCF21-F221-4D03-8B7F-99103340C56F}" type="pres">
      <dgm:prSet presAssocID="{2D386477-EC66-449A-8D41-5F8A212C3D8E}" presName="Name9" presStyleLbl="sibTrans2D1" presStyleIdx="2" presStyleCnt="3" custAng="2149973" custLinFactNeighborX="-6664" custLinFactNeighborY="11540"/>
      <dgm:spPr/>
      <dgm:t>
        <a:bodyPr/>
        <a:lstStyle/>
        <a:p>
          <a:endParaRPr lang="en-US"/>
        </a:p>
      </dgm:t>
    </dgm:pt>
    <dgm:pt modelId="{04610424-5BB7-4AFE-8E6B-B5F04EEDBFE4}" type="pres">
      <dgm:prSet presAssocID="{F0E6D3DA-8231-4DFF-B67A-D0A0DEE28F9B}" presName="composite2" presStyleCnt="0"/>
      <dgm:spPr/>
    </dgm:pt>
    <dgm:pt modelId="{9F3ED897-FA99-47A2-87BE-2CF30AAFFECB}" type="pres">
      <dgm:prSet presAssocID="{F0E6D3DA-8231-4DFF-B67A-D0A0DEE28F9B}" presName="dummyNode2" presStyleLbl="node1" presStyleIdx="2" presStyleCnt="4"/>
      <dgm:spPr/>
    </dgm:pt>
    <dgm:pt modelId="{BBC715CE-A722-4F61-9CA3-AF3DA06A59F6}" type="pres">
      <dgm:prSet presAssocID="{F0E6D3DA-8231-4DFF-B67A-D0A0DEE28F9B}" presName="childNode2" presStyleLbl="bgAcc1" presStyleIdx="3" presStyleCnt="4" custScaleX="159357" custScaleY="288571" custLinFactNeighborX="-1003" custLinFactNeighborY="-3039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2F499F7-EC86-4AA6-8CEB-34F9588D303F}" type="pres">
      <dgm:prSet presAssocID="{F0E6D3DA-8231-4DFF-B67A-D0A0DEE28F9B}" presName="childNode2tx" presStyleLbl="bgAcc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7E0E4F7-28D9-4CD2-AADF-9284D53EFED9}" type="pres">
      <dgm:prSet presAssocID="{F0E6D3DA-8231-4DFF-B67A-D0A0DEE28F9B}" presName="parentNode2" presStyleLbl="node1" presStyleIdx="3" presStyleCnt="4" custScaleY="76361" custLinFactY="-73771" custLinFactNeighborX="-19757" custLinFactNeighborY="-100000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A949845-9E53-42D7-8411-12B3AA2B4FAE}" type="pres">
      <dgm:prSet presAssocID="{F0E6D3DA-8231-4DFF-B67A-D0A0DEE28F9B}" presName="connSite2" presStyleCnt="0"/>
      <dgm:spPr/>
    </dgm:pt>
  </dgm:ptLst>
  <dgm:cxnLst>
    <dgm:cxn modelId="{856AFCCD-324B-476A-AFB5-3C4458B47B3E}" type="presOf" srcId="{8A052CBA-850F-4D20-B0CE-037157A0E6D9}" destId="{BBC715CE-A722-4F61-9CA3-AF3DA06A59F6}" srcOrd="0" destOrd="3" presId="urn:microsoft.com/office/officeart/2005/8/layout/hProcess4"/>
    <dgm:cxn modelId="{E113FEAA-1F7F-443C-BD88-38A807CEBD28}" type="presOf" srcId="{0B00F5A8-A0EF-4111-9D86-004317B4F49E}" destId="{67FFE978-6FBE-4424-80BE-B9E4B4DD0695}" srcOrd="1" destOrd="0" presId="urn:microsoft.com/office/officeart/2005/8/layout/hProcess4"/>
    <dgm:cxn modelId="{0731A115-58A3-481B-8A1D-4C0F1D56F785}" type="presOf" srcId="{FB986F71-3126-4196-BD30-74AEDC39A1CA}" destId="{E18C6CF4-EDEB-4539-A36D-E0355B626199}" srcOrd="0" destOrd="0" presId="urn:microsoft.com/office/officeart/2005/8/layout/hProcess4"/>
    <dgm:cxn modelId="{A63D53AC-541A-4D09-9620-8B1C8D7B91DE}" srcId="{0E9DE493-19D7-4EC9-97C9-5F26233F1106}" destId="{F6D27D1B-CDCB-481F-B8FA-AB31B2A119DE}" srcOrd="1" destOrd="0" parTransId="{8A7BF306-8E53-4B16-9E7E-A79AE3DF6BE2}" sibTransId="{7AEB6639-3258-49E8-8B1F-B4A9C61922BE}"/>
    <dgm:cxn modelId="{493D535D-6F31-4B65-AD8C-CD90A825205C}" type="presOf" srcId="{F0E6D3DA-8231-4DFF-B67A-D0A0DEE28F9B}" destId="{F7E0E4F7-28D9-4CD2-AADF-9284D53EFED9}" srcOrd="0" destOrd="0" presId="urn:microsoft.com/office/officeart/2005/8/layout/hProcess4"/>
    <dgm:cxn modelId="{1423FC72-83C7-4510-8021-28EAEA493E68}" srcId="{0E9DE493-19D7-4EC9-97C9-5F26233F1106}" destId="{FB986F71-3126-4196-BD30-74AEDC39A1CA}" srcOrd="0" destOrd="0" parTransId="{9B3CE34A-9B3E-4D5F-94E0-DFBB94FF5A03}" sibTransId="{D0B150DF-3AA4-454C-8652-25880449C422}"/>
    <dgm:cxn modelId="{1BE66046-E00C-4ECF-A4C7-64A3E9346530}" type="presOf" srcId="{68838C34-4D02-49F8-ADD7-BFA90D87B7EA}" destId="{69C28D3B-E083-42DF-9EA0-916CA12125A9}" srcOrd="0" destOrd="0" presId="urn:microsoft.com/office/officeart/2005/8/layout/hProcess4"/>
    <dgm:cxn modelId="{B32BFE6E-9852-46A9-B3B0-72EB0A8C5C7B}" type="presOf" srcId="{8C99698C-BBE7-4E79-944F-60EDFBFBA029}" destId="{69C28D3B-E083-42DF-9EA0-916CA12125A9}" srcOrd="0" destOrd="2" presId="urn:microsoft.com/office/officeart/2005/8/layout/hProcess4"/>
    <dgm:cxn modelId="{69929115-D220-4FC9-865E-CE8B7C42D191}" srcId="{58828492-5CEF-4AFE-95CB-5D7E6A18158B}" destId="{8C99698C-BBE7-4E79-944F-60EDFBFBA029}" srcOrd="2" destOrd="0" parTransId="{81ED69A3-EBB5-4388-9DB8-761F31C4EF8B}" sibTransId="{633117CC-7511-4174-B236-16208E6C4B84}"/>
    <dgm:cxn modelId="{0C99A0E7-7B5A-462A-BC31-41CB3B1D1005}" type="presOf" srcId="{0E9DE493-19D7-4EC9-97C9-5F26233F1106}" destId="{3960CFF8-4383-4382-8D6D-F2A00F508E8D}" srcOrd="0" destOrd="0" presId="urn:microsoft.com/office/officeart/2005/8/layout/hProcess4"/>
    <dgm:cxn modelId="{F3D001C7-FD84-41F5-B497-6421DAD4965E}" type="presOf" srcId="{65B6D8B9-E558-4264-B37F-7B4B2A8896DF}" destId="{E83793B4-2C5C-4D90-82FA-E5EE4745664D}" srcOrd="0" destOrd="1" presId="urn:microsoft.com/office/officeart/2005/8/layout/hProcess4"/>
    <dgm:cxn modelId="{878AE697-35FC-403D-92A3-0B92F7B7EB7A}" type="presOf" srcId="{0B00F5A8-A0EF-4111-9D86-004317B4F49E}" destId="{E83793B4-2C5C-4D90-82FA-E5EE4745664D}" srcOrd="0" destOrd="0" presId="urn:microsoft.com/office/officeart/2005/8/layout/hProcess4"/>
    <dgm:cxn modelId="{A106624A-0005-41D4-B64A-901644325FEA}" type="presOf" srcId="{6E7DBE00-7E5B-46F8-BBA0-CF0079A58E82}" destId="{843715D2-C2C2-41EB-BDA3-21230FBA46DB}" srcOrd="1" destOrd="1" presId="urn:microsoft.com/office/officeart/2005/8/layout/hProcess4"/>
    <dgm:cxn modelId="{028F5115-82C0-42B8-90C5-50709E0F84EC}" type="presOf" srcId="{136363D3-6AAD-42F6-9508-A43365B03C25}" destId="{02F499F7-EC86-4AA6-8CEB-34F9588D303F}" srcOrd="1" destOrd="1" presId="urn:microsoft.com/office/officeart/2005/8/layout/hProcess4"/>
    <dgm:cxn modelId="{7FF1546F-6A18-4D73-BDD5-5D43F166CC97}" type="presOf" srcId="{8C99698C-BBE7-4E79-944F-60EDFBFBA029}" destId="{843715D2-C2C2-41EB-BDA3-21230FBA46DB}" srcOrd="1" destOrd="2" presId="urn:microsoft.com/office/officeart/2005/8/layout/hProcess4"/>
    <dgm:cxn modelId="{26DE777B-6BAD-4B15-B9B6-46D1C1C6609F}" type="presOf" srcId="{136363D3-6AAD-42F6-9508-A43365B03C25}" destId="{BBC715CE-A722-4F61-9CA3-AF3DA06A59F6}" srcOrd="0" destOrd="1" presId="urn:microsoft.com/office/officeart/2005/8/layout/hProcess4"/>
    <dgm:cxn modelId="{DC0556BF-DB8E-4C8C-A27B-FEA575AE48F1}" type="presOf" srcId="{68838C34-4D02-49F8-ADD7-BFA90D87B7EA}" destId="{843715D2-C2C2-41EB-BDA3-21230FBA46DB}" srcOrd="1" destOrd="0" presId="urn:microsoft.com/office/officeart/2005/8/layout/hProcess4"/>
    <dgm:cxn modelId="{A88DD730-F818-4EB3-9CC3-2649C8034F89}" type="presOf" srcId="{0EA2AB22-E82F-4AA1-A8A0-1589E9EA2043}" destId="{BBC715CE-A722-4F61-9CA3-AF3DA06A59F6}" srcOrd="0" destOrd="0" presId="urn:microsoft.com/office/officeart/2005/8/layout/hProcess4"/>
    <dgm:cxn modelId="{90EC9C21-4555-421B-B1BE-D7440C5B4C5A}" srcId="{F0E6D3DA-8231-4DFF-B67A-D0A0DEE28F9B}" destId="{B71C015E-BEEE-4968-8941-3EFE9B83EDC1}" srcOrd="4" destOrd="0" parTransId="{15D3963C-9859-45C2-9228-20FF4D7C489E}" sibTransId="{E91F6B09-52F4-4F64-8200-3005A8E44735}"/>
    <dgm:cxn modelId="{CA96E113-7151-48C8-B4D5-7AA211772CC8}" srcId="{F6D27D1B-CDCB-481F-B8FA-AB31B2A119DE}" destId="{65B6D8B9-E558-4264-B37F-7B4B2A8896DF}" srcOrd="1" destOrd="0" parTransId="{04F5A724-3AA7-4E78-B992-BCB3E916993F}" sibTransId="{370A79FF-9957-49E1-811F-78AB198DD9E0}"/>
    <dgm:cxn modelId="{83865360-A2AC-493F-ACD1-811A548FEF3B}" type="presOf" srcId="{8A052CBA-850F-4D20-B0CE-037157A0E6D9}" destId="{02F499F7-EC86-4AA6-8CEB-34F9588D303F}" srcOrd="1" destOrd="3" presId="urn:microsoft.com/office/officeart/2005/8/layout/hProcess4"/>
    <dgm:cxn modelId="{4143D757-8617-4C89-8322-E3B29A1874AF}" srcId="{58828492-5CEF-4AFE-95CB-5D7E6A18158B}" destId="{68838C34-4D02-49F8-ADD7-BFA90D87B7EA}" srcOrd="0" destOrd="0" parTransId="{F2AD00AD-6A23-4C89-A107-68EF5D1F0B94}" sibTransId="{FFC4FCE7-6F2F-4F91-A74A-7C4C32A81657}"/>
    <dgm:cxn modelId="{004946A5-CBD1-4C7F-A823-A85DAC245DF7}" type="presOf" srcId="{6E7DBE00-7E5B-46F8-BBA0-CF0079A58E82}" destId="{69C28D3B-E083-42DF-9EA0-916CA12125A9}" srcOrd="0" destOrd="1" presId="urn:microsoft.com/office/officeart/2005/8/layout/hProcess4"/>
    <dgm:cxn modelId="{792CF8D9-766B-49FE-B851-31297691E0C7}" type="presOf" srcId="{AB2E8498-CC81-452F-A895-08F3845AA347}" destId="{96015622-8A46-45CF-A72A-2856B699B374}" srcOrd="0" destOrd="0" presId="urn:microsoft.com/office/officeart/2005/8/layout/hProcess4"/>
    <dgm:cxn modelId="{86F910E7-C9D0-48E5-A3A3-C70127E96FC1}" srcId="{F6D27D1B-CDCB-481F-B8FA-AB31B2A119DE}" destId="{0B00F5A8-A0EF-4111-9D86-004317B4F49E}" srcOrd="0" destOrd="0" parTransId="{EC916B99-8D26-4265-B7BE-BB461C68DA5C}" sibTransId="{CE48C676-980A-4BAC-A3C8-9ABC315DAE51}"/>
    <dgm:cxn modelId="{28EDCCC6-B2C4-4759-89CB-E52F2C2190A5}" type="presOf" srcId="{B71C015E-BEEE-4968-8941-3EFE9B83EDC1}" destId="{BBC715CE-A722-4F61-9CA3-AF3DA06A59F6}" srcOrd="0" destOrd="4" presId="urn:microsoft.com/office/officeart/2005/8/layout/hProcess4"/>
    <dgm:cxn modelId="{0DE04CA7-8D0A-42E1-B07A-0D64581626CA}" type="presOf" srcId="{7AEB6639-3258-49E8-8B1F-B4A9C61922BE}" destId="{DC2A0ADB-DCE3-4BF4-9952-0394865777AC}" srcOrd="0" destOrd="0" presId="urn:microsoft.com/office/officeart/2005/8/layout/hProcess4"/>
    <dgm:cxn modelId="{6F4C4137-9CFF-4FB3-8723-455C44A9824F}" srcId="{0E9DE493-19D7-4EC9-97C9-5F26233F1106}" destId="{F0E6D3DA-8231-4DFF-B67A-D0A0DEE28F9B}" srcOrd="3" destOrd="0" parTransId="{614EF830-518D-4D20-BCE4-31E24E9A6911}" sibTransId="{F49E9E75-EB52-4368-BB09-E62E2197EEDE}"/>
    <dgm:cxn modelId="{2D5B3E3B-3EE5-4072-933E-27DF5400591C}" srcId="{FB986F71-3126-4196-BD30-74AEDC39A1CA}" destId="{AB2E8498-CC81-452F-A895-08F3845AA347}" srcOrd="0" destOrd="0" parTransId="{4C65E2C8-0CBB-4D8C-AD60-6B0105C62B84}" sibTransId="{9A1F3304-AA9E-4FBC-89BA-9095C80E47C9}"/>
    <dgm:cxn modelId="{EF4605FD-E12E-4F83-B354-27F601483EA7}" srcId="{F0E6D3DA-8231-4DFF-B67A-D0A0DEE28F9B}" destId="{0EA2AB22-E82F-4AA1-A8A0-1589E9EA2043}" srcOrd="0" destOrd="0" parTransId="{8389F7F4-204E-49F8-A6DA-B02D53A955D5}" sibTransId="{AE69F2C0-B7E7-4D89-84F2-7D6477349452}"/>
    <dgm:cxn modelId="{3D080EE7-BDF0-495B-A4FB-103A296CD73B}" srcId="{58828492-5CEF-4AFE-95CB-5D7E6A18158B}" destId="{6E7DBE00-7E5B-46F8-BBA0-CF0079A58E82}" srcOrd="1" destOrd="0" parTransId="{6FAC7821-43C2-4A12-9638-E9B1BDE7C8D8}" sibTransId="{65147ED7-18A4-49A5-9AEE-066FB0363316}"/>
    <dgm:cxn modelId="{0C68F2E9-D20E-4DD0-B6CB-F7DB9484C868}" type="presOf" srcId="{BF381BD4-48DC-48BF-8C18-C307CDD4D490}" destId="{BFE859F2-A9E8-4F95-9161-8EC68F2D30C4}" srcOrd="1" destOrd="1" presId="urn:microsoft.com/office/officeart/2005/8/layout/hProcess4"/>
    <dgm:cxn modelId="{300E722A-937B-4681-BF9C-7933B3C6956A}" type="presOf" srcId="{F6D27D1B-CDCB-481F-B8FA-AB31B2A119DE}" destId="{029D1FDE-4DD7-4FA5-8C70-0C747477B66C}" srcOrd="0" destOrd="0" presId="urn:microsoft.com/office/officeart/2005/8/layout/hProcess4"/>
    <dgm:cxn modelId="{0C688CF2-8975-485D-BF49-01BCF43C1E84}" srcId="{F0E6D3DA-8231-4DFF-B67A-D0A0DEE28F9B}" destId="{B0A27F79-B78C-4AD6-91B9-F377940F35EE}" srcOrd="2" destOrd="0" parTransId="{5DE3707F-15CB-424E-B4D6-D1EF8863C012}" sibTransId="{F88C233E-2F35-439A-A829-52BA828A1E0D}"/>
    <dgm:cxn modelId="{53200F11-AE9D-4608-8ADA-06E2E80033E2}" type="presOf" srcId="{0EA2AB22-E82F-4AA1-A8A0-1589E9EA2043}" destId="{02F499F7-EC86-4AA6-8CEB-34F9588D303F}" srcOrd="1" destOrd="0" presId="urn:microsoft.com/office/officeart/2005/8/layout/hProcess4"/>
    <dgm:cxn modelId="{4678F88C-DADE-4C51-A515-1A318C35EBAE}" srcId="{F0E6D3DA-8231-4DFF-B67A-D0A0DEE28F9B}" destId="{8A052CBA-850F-4D20-B0CE-037157A0E6D9}" srcOrd="3" destOrd="0" parTransId="{E66CF35D-797B-450B-A2E2-0A575E4D7FAA}" sibTransId="{316BE7FF-6FF6-4E8E-B3B2-6650E33FD7DD}"/>
    <dgm:cxn modelId="{2C061825-359D-4CE3-B716-6139C123D761}" type="presOf" srcId="{B0A27F79-B78C-4AD6-91B9-F377940F35EE}" destId="{02F499F7-EC86-4AA6-8CEB-34F9588D303F}" srcOrd="1" destOrd="2" presId="urn:microsoft.com/office/officeart/2005/8/layout/hProcess4"/>
    <dgm:cxn modelId="{E9730C94-0A42-4F8E-B45A-02CE25449719}" type="presOf" srcId="{AB2E8498-CC81-452F-A895-08F3845AA347}" destId="{BFE859F2-A9E8-4F95-9161-8EC68F2D30C4}" srcOrd="1" destOrd="0" presId="urn:microsoft.com/office/officeart/2005/8/layout/hProcess4"/>
    <dgm:cxn modelId="{C875BEE4-598B-4FE7-9AAC-474318887EB0}" type="presOf" srcId="{D0B150DF-3AA4-454C-8652-25880449C422}" destId="{6A63D16E-EEE6-4267-97EA-5AD7D2BC4E84}" srcOrd="0" destOrd="0" presId="urn:microsoft.com/office/officeart/2005/8/layout/hProcess4"/>
    <dgm:cxn modelId="{1BB13E97-C239-41E8-9E77-EBED028D990B}" type="presOf" srcId="{2D386477-EC66-449A-8D41-5F8A212C3D8E}" destId="{10BDCF21-F221-4D03-8B7F-99103340C56F}" srcOrd="0" destOrd="0" presId="urn:microsoft.com/office/officeart/2005/8/layout/hProcess4"/>
    <dgm:cxn modelId="{3B2CD89C-CF67-43E3-9293-C53C72995678}" type="presOf" srcId="{BF381BD4-48DC-48BF-8C18-C307CDD4D490}" destId="{96015622-8A46-45CF-A72A-2856B699B374}" srcOrd="0" destOrd="1" presId="urn:microsoft.com/office/officeart/2005/8/layout/hProcess4"/>
    <dgm:cxn modelId="{5F9EDECD-FB20-4615-B5EC-47255B2B532F}" srcId="{FB986F71-3126-4196-BD30-74AEDC39A1CA}" destId="{BF381BD4-48DC-48BF-8C18-C307CDD4D490}" srcOrd="1" destOrd="0" parTransId="{5D881325-883F-44A1-A5FB-E01856D07A5B}" sibTransId="{2C645F98-BC4B-4797-BC42-0872EA7B0575}"/>
    <dgm:cxn modelId="{ECE9152A-59A8-4A3A-9D34-DB38A074F636}" srcId="{0E9DE493-19D7-4EC9-97C9-5F26233F1106}" destId="{58828492-5CEF-4AFE-95CB-5D7E6A18158B}" srcOrd="2" destOrd="0" parTransId="{F664BA43-1B81-496F-A04E-CE4B4A525697}" sibTransId="{2D386477-EC66-449A-8D41-5F8A212C3D8E}"/>
    <dgm:cxn modelId="{C169FDEE-4F4B-456E-8675-7E113D05A4EE}" type="presOf" srcId="{B71C015E-BEEE-4968-8941-3EFE9B83EDC1}" destId="{02F499F7-EC86-4AA6-8CEB-34F9588D303F}" srcOrd="1" destOrd="4" presId="urn:microsoft.com/office/officeart/2005/8/layout/hProcess4"/>
    <dgm:cxn modelId="{93D8EBF3-62C0-437D-B279-02CF413552A1}" srcId="{F0E6D3DA-8231-4DFF-B67A-D0A0DEE28F9B}" destId="{136363D3-6AAD-42F6-9508-A43365B03C25}" srcOrd="1" destOrd="0" parTransId="{EB4445AF-1CAE-40AE-A8BA-6A7A4767C933}" sibTransId="{96DF6E5D-FE5D-4EEE-B59D-79C85C749112}"/>
    <dgm:cxn modelId="{71D1ABBF-F5D5-40F2-BEDC-F36C21C11AE5}" type="presOf" srcId="{B0A27F79-B78C-4AD6-91B9-F377940F35EE}" destId="{BBC715CE-A722-4F61-9CA3-AF3DA06A59F6}" srcOrd="0" destOrd="2" presId="urn:microsoft.com/office/officeart/2005/8/layout/hProcess4"/>
    <dgm:cxn modelId="{56878CDA-253E-4C45-8745-6F7C37074EAE}" type="presOf" srcId="{58828492-5CEF-4AFE-95CB-5D7E6A18158B}" destId="{047F5837-10E2-4FFC-A492-DB8A19EF48CA}" srcOrd="0" destOrd="0" presId="urn:microsoft.com/office/officeart/2005/8/layout/hProcess4"/>
    <dgm:cxn modelId="{8593019D-C207-4E1B-B1C1-18E0CC95AA04}" type="presOf" srcId="{65B6D8B9-E558-4264-B37F-7B4B2A8896DF}" destId="{67FFE978-6FBE-4424-80BE-B9E4B4DD0695}" srcOrd="1" destOrd="1" presId="urn:microsoft.com/office/officeart/2005/8/layout/hProcess4"/>
    <dgm:cxn modelId="{7BE7AED0-385C-460E-A868-06962FF7BF4D}" type="presParOf" srcId="{3960CFF8-4383-4382-8D6D-F2A00F508E8D}" destId="{366CFF54-5C8F-47F9-BFD8-D9AF3EADDA3E}" srcOrd="0" destOrd="0" presId="urn:microsoft.com/office/officeart/2005/8/layout/hProcess4"/>
    <dgm:cxn modelId="{7C708C67-6B57-4F62-BFC8-44484A4BB8C4}" type="presParOf" srcId="{3960CFF8-4383-4382-8D6D-F2A00F508E8D}" destId="{13688FBD-4079-41FE-A6A2-B5B0F293E6BF}" srcOrd="1" destOrd="0" presId="urn:microsoft.com/office/officeart/2005/8/layout/hProcess4"/>
    <dgm:cxn modelId="{697CCE2B-9683-4DC0-A208-89C15D73093F}" type="presParOf" srcId="{3960CFF8-4383-4382-8D6D-F2A00F508E8D}" destId="{224851B6-C14D-49DE-883B-A13003DA4601}" srcOrd="2" destOrd="0" presId="urn:microsoft.com/office/officeart/2005/8/layout/hProcess4"/>
    <dgm:cxn modelId="{FB980B6C-7B77-4691-82C5-788FE8D96E48}" type="presParOf" srcId="{224851B6-C14D-49DE-883B-A13003DA4601}" destId="{1439717B-283C-48FF-AF62-1990F52B6512}" srcOrd="0" destOrd="0" presId="urn:microsoft.com/office/officeart/2005/8/layout/hProcess4"/>
    <dgm:cxn modelId="{77B1C0E7-D435-456C-A00F-39975DCDAA0B}" type="presParOf" srcId="{1439717B-283C-48FF-AF62-1990F52B6512}" destId="{BCCE6711-D1D8-4B2C-917E-41AB5A6114A8}" srcOrd="0" destOrd="0" presId="urn:microsoft.com/office/officeart/2005/8/layout/hProcess4"/>
    <dgm:cxn modelId="{983A13E1-DBFA-4048-8932-72A07B33F957}" type="presParOf" srcId="{1439717B-283C-48FF-AF62-1990F52B6512}" destId="{96015622-8A46-45CF-A72A-2856B699B374}" srcOrd="1" destOrd="0" presId="urn:microsoft.com/office/officeart/2005/8/layout/hProcess4"/>
    <dgm:cxn modelId="{9E4D9DC2-5878-4DF4-8197-C19BA06D0937}" type="presParOf" srcId="{1439717B-283C-48FF-AF62-1990F52B6512}" destId="{BFE859F2-A9E8-4F95-9161-8EC68F2D30C4}" srcOrd="2" destOrd="0" presId="urn:microsoft.com/office/officeart/2005/8/layout/hProcess4"/>
    <dgm:cxn modelId="{5175F6D1-9CB0-4593-BAC3-692D80EF050C}" type="presParOf" srcId="{1439717B-283C-48FF-AF62-1990F52B6512}" destId="{E18C6CF4-EDEB-4539-A36D-E0355B626199}" srcOrd="3" destOrd="0" presId="urn:microsoft.com/office/officeart/2005/8/layout/hProcess4"/>
    <dgm:cxn modelId="{43BDCF09-31AC-43B0-805E-DD1025F260DD}" type="presParOf" srcId="{1439717B-283C-48FF-AF62-1990F52B6512}" destId="{D9FCD5E9-9E94-4534-BAB4-3DB8EB44E7D0}" srcOrd="4" destOrd="0" presId="urn:microsoft.com/office/officeart/2005/8/layout/hProcess4"/>
    <dgm:cxn modelId="{6A5928FD-0A79-4F7E-879C-5F088F4602E9}" type="presParOf" srcId="{224851B6-C14D-49DE-883B-A13003DA4601}" destId="{6A63D16E-EEE6-4267-97EA-5AD7D2BC4E84}" srcOrd="1" destOrd="0" presId="urn:microsoft.com/office/officeart/2005/8/layout/hProcess4"/>
    <dgm:cxn modelId="{1C0B2966-A4D5-49CC-B7F2-A121C5C9817C}" type="presParOf" srcId="{224851B6-C14D-49DE-883B-A13003DA4601}" destId="{59BAED1E-A4FE-4FA3-8716-57917AF47F38}" srcOrd="2" destOrd="0" presId="urn:microsoft.com/office/officeart/2005/8/layout/hProcess4"/>
    <dgm:cxn modelId="{FE2DC098-A539-4BB8-8D74-C108718A6D23}" type="presParOf" srcId="{59BAED1E-A4FE-4FA3-8716-57917AF47F38}" destId="{5C833856-7FAF-4B27-932C-67C7D08339F2}" srcOrd="0" destOrd="0" presId="urn:microsoft.com/office/officeart/2005/8/layout/hProcess4"/>
    <dgm:cxn modelId="{16AAA183-E1A3-4ECF-997A-81333DC4EFCA}" type="presParOf" srcId="{59BAED1E-A4FE-4FA3-8716-57917AF47F38}" destId="{E83793B4-2C5C-4D90-82FA-E5EE4745664D}" srcOrd="1" destOrd="0" presId="urn:microsoft.com/office/officeart/2005/8/layout/hProcess4"/>
    <dgm:cxn modelId="{A310F834-0A95-4F4E-9CFF-8ED098D6F853}" type="presParOf" srcId="{59BAED1E-A4FE-4FA3-8716-57917AF47F38}" destId="{67FFE978-6FBE-4424-80BE-B9E4B4DD0695}" srcOrd="2" destOrd="0" presId="urn:microsoft.com/office/officeart/2005/8/layout/hProcess4"/>
    <dgm:cxn modelId="{FC3C9877-F1AB-4630-B09D-E2422D71C1B2}" type="presParOf" srcId="{59BAED1E-A4FE-4FA3-8716-57917AF47F38}" destId="{029D1FDE-4DD7-4FA5-8C70-0C747477B66C}" srcOrd="3" destOrd="0" presId="urn:microsoft.com/office/officeart/2005/8/layout/hProcess4"/>
    <dgm:cxn modelId="{0C23CC14-2827-4D42-B3F2-24A9658D4CA9}" type="presParOf" srcId="{59BAED1E-A4FE-4FA3-8716-57917AF47F38}" destId="{C2556EF6-41FF-46C6-8829-911BFA533FFE}" srcOrd="4" destOrd="0" presId="urn:microsoft.com/office/officeart/2005/8/layout/hProcess4"/>
    <dgm:cxn modelId="{03B78875-546F-4B9E-B138-1C0FF132346D}" type="presParOf" srcId="{224851B6-C14D-49DE-883B-A13003DA4601}" destId="{DC2A0ADB-DCE3-4BF4-9952-0394865777AC}" srcOrd="3" destOrd="0" presId="urn:microsoft.com/office/officeart/2005/8/layout/hProcess4"/>
    <dgm:cxn modelId="{470A6CA6-A9CE-464F-84DB-5DC13565A2C8}" type="presParOf" srcId="{224851B6-C14D-49DE-883B-A13003DA4601}" destId="{A874A3A3-A340-4ABC-99B5-7529D4415335}" srcOrd="4" destOrd="0" presId="urn:microsoft.com/office/officeart/2005/8/layout/hProcess4"/>
    <dgm:cxn modelId="{F6B1C4DA-988E-4055-9765-306F5A98CD06}" type="presParOf" srcId="{A874A3A3-A340-4ABC-99B5-7529D4415335}" destId="{14032C0B-60AE-432B-A713-F993D1C4BA8F}" srcOrd="0" destOrd="0" presId="urn:microsoft.com/office/officeart/2005/8/layout/hProcess4"/>
    <dgm:cxn modelId="{F9FB30AF-82A1-4872-8383-99625B6C2D69}" type="presParOf" srcId="{A874A3A3-A340-4ABC-99B5-7529D4415335}" destId="{69C28D3B-E083-42DF-9EA0-916CA12125A9}" srcOrd="1" destOrd="0" presId="urn:microsoft.com/office/officeart/2005/8/layout/hProcess4"/>
    <dgm:cxn modelId="{16665CFF-3E48-4ABD-A683-4C6BF569EDAE}" type="presParOf" srcId="{A874A3A3-A340-4ABC-99B5-7529D4415335}" destId="{843715D2-C2C2-41EB-BDA3-21230FBA46DB}" srcOrd="2" destOrd="0" presId="urn:microsoft.com/office/officeart/2005/8/layout/hProcess4"/>
    <dgm:cxn modelId="{A27E2538-F421-4EB9-A2F6-3C451A831951}" type="presParOf" srcId="{A874A3A3-A340-4ABC-99B5-7529D4415335}" destId="{047F5837-10E2-4FFC-A492-DB8A19EF48CA}" srcOrd="3" destOrd="0" presId="urn:microsoft.com/office/officeart/2005/8/layout/hProcess4"/>
    <dgm:cxn modelId="{043CCFDB-C988-4DED-8C9A-2A3B586895E5}" type="presParOf" srcId="{A874A3A3-A340-4ABC-99B5-7529D4415335}" destId="{7D6A154D-27BB-4CCE-9250-BCDD2CD5C383}" srcOrd="4" destOrd="0" presId="urn:microsoft.com/office/officeart/2005/8/layout/hProcess4"/>
    <dgm:cxn modelId="{B15406A8-292C-4ADF-891E-E7BEFE3794FF}" type="presParOf" srcId="{224851B6-C14D-49DE-883B-A13003DA4601}" destId="{10BDCF21-F221-4D03-8B7F-99103340C56F}" srcOrd="5" destOrd="0" presId="urn:microsoft.com/office/officeart/2005/8/layout/hProcess4"/>
    <dgm:cxn modelId="{724F219C-3E7A-4A06-903A-0C391076063A}" type="presParOf" srcId="{224851B6-C14D-49DE-883B-A13003DA4601}" destId="{04610424-5BB7-4AFE-8E6B-B5F04EEDBFE4}" srcOrd="6" destOrd="0" presId="urn:microsoft.com/office/officeart/2005/8/layout/hProcess4"/>
    <dgm:cxn modelId="{2C544775-BEF9-4D5E-BA22-1F29F29F7E4D}" type="presParOf" srcId="{04610424-5BB7-4AFE-8E6B-B5F04EEDBFE4}" destId="{9F3ED897-FA99-47A2-87BE-2CF30AAFFECB}" srcOrd="0" destOrd="0" presId="urn:microsoft.com/office/officeart/2005/8/layout/hProcess4"/>
    <dgm:cxn modelId="{B0CA4589-0F0A-4671-BE0F-F8453A01318A}" type="presParOf" srcId="{04610424-5BB7-4AFE-8E6B-B5F04EEDBFE4}" destId="{BBC715CE-A722-4F61-9CA3-AF3DA06A59F6}" srcOrd="1" destOrd="0" presId="urn:microsoft.com/office/officeart/2005/8/layout/hProcess4"/>
    <dgm:cxn modelId="{CA4C0A07-BA4E-4F67-9FCF-C2310118E5E9}" type="presParOf" srcId="{04610424-5BB7-4AFE-8E6B-B5F04EEDBFE4}" destId="{02F499F7-EC86-4AA6-8CEB-34F9588D303F}" srcOrd="2" destOrd="0" presId="urn:microsoft.com/office/officeart/2005/8/layout/hProcess4"/>
    <dgm:cxn modelId="{033FC56D-2CE9-4CF6-9997-FB61387992AE}" type="presParOf" srcId="{04610424-5BB7-4AFE-8E6B-B5F04EEDBFE4}" destId="{F7E0E4F7-28D9-4CD2-AADF-9284D53EFED9}" srcOrd="3" destOrd="0" presId="urn:microsoft.com/office/officeart/2005/8/layout/hProcess4"/>
    <dgm:cxn modelId="{67031B95-98D2-438C-A1F6-733D30F318AE}" type="presParOf" srcId="{04610424-5BB7-4AFE-8E6B-B5F04EEDBFE4}" destId="{5A949845-9E53-42D7-8411-12B3AA2B4FAE}" srcOrd="4" destOrd="0" presId="urn:microsoft.com/office/officeart/2005/8/layout/h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6015622-8A46-45CF-A72A-2856B699B374}">
      <dsp:nvSpPr>
        <dsp:cNvPr id="0" name=""/>
        <dsp:cNvSpPr/>
      </dsp:nvSpPr>
      <dsp:spPr>
        <a:xfrm>
          <a:off x="1324" y="1598147"/>
          <a:ext cx="2381145" cy="137570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23825" tIns="123825" rIns="123825" bIns="123825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400" kern="1200" dirty="0" smtClean="0"/>
            <a:t>I am very comfortable with Excel and its various tools.</a:t>
          </a:r>
          <a:endParaRPr lang="en-US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400" kern="1200" dirty="0" smtClean="0"/>
            <a:t>I needed to increase my awareness of survey tools.</a:t>
          </a:r>
          <a:endParaRPr lang="en-US" sz="1400" kern="1200" dirty="0"/>
        </a:p>
      </dsp:txBody>
      <dsp:txXfrm>
        <a:off x="32983" y="1629806"/>
        <a:ext cx="2317827" cy="1017593"/>
      </dsp:txXfrm>
    </dsp:sp>
    <dsp:sp modelId="{6A63D16E-EEE6-4267-97EA-5AD7D2BC4E84}">
      <dsp:nvSpPr>
        <dsp:cNvPr id="0" name=""/>
        <dsp:cNvSpPr/>
      </dsp:nvSpPr>
      <dsp:spPr>
        <a:xfrm rot="1027548">
          <a:off x="979361" y="1452000"/>
          <a:ext cx="2708045" cy="2708045"/>
        </a:xfrm>
        <a:prstGeom prst="leftCircularArrow">
          <a:avLst>
            <a:gd name="adj1" fmla="val 2634"/>
            <a:gd name="adj2" fmla="val 320274"/>
            <a:gd name="adj3" fmla="val 2139621"/>
            <a:gd name="adj4" fmla="val 9068325"/>
            <a:gd name="adj5" fmla="val 3074"/>
          </a:avLst>
        </a:prstGeom>
        <a:gradFill rotWithShape="0">
          <a:gsLst>
            <a:gs pos="0">
              <a:schemeClr val="accent1">
                <a:shade val="9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shade val="9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shade val="9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E18C6CF4-EDEB-4539-A36D-E0355B626199}">
      <dsp:nvSpPr>
        <dsp:cNvPr id="0" name=""/>
        <dsp:cNvSpPr/>
      </dsp:nvSpPr>
      <dsp:spPr>
        <a:xfrm>
          <a:off x="457199" y="2819403"/>
          <a:ext cx="1516061" cy="60288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alpha val="9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alpha val="9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alpha val="9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Awareness</a:t>
          </a:r>
          <a:endParaRPr lang="en-US" sz="1800" kern="1200" dirty="0"/>
        </a:p>
      </dsp:txBody>
      <dsp:txXfrm>
        <a:off x="474857" y="2837061"/>
        <a:ext cx="1480745" cy="567571"/>
      </dsp:txXfrm>
    </dsp:sp>
    <dsp:sp modelId="{E83793B4-2C5C-4D90-82FA-E5EE4745664D}">
      <dsp:nvSpPr>
        <dsp:cNvPr id="0" name=""/>
        <dsp:cNvSpPr/>
      </dsp:nvSpPr>
      <dsp:spPr>
        <a:xfrm>
          <a:off x="2743206" y="1217146"/>
          <a:ext cx="2123587" cy="244249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alpha val="90000"/>
              <a:hueOff val="0"/>
              <a:satOff val="0"/>
              <a:lumOff val="0"/>
              <a:alphaOff val="-13333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23825" tIns="123825" rIns="123825" bIns="123825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400" kern="1200" dirty="0" smtClean="0"/>
            <a:t>Explored other past student Wikis for survey tools.</a:t>
          </a:r>
          <a:endParaRPr lang="en-US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400" kern="1200" dirty="0" smtClean="0"/>
            <a:t>I have used Survey Monkey once before…explored site and viewed tutorials.</a:t>
          </a:r>
          <a:endParaRPr lang="en-US" sz="1400" kern="1200" dirty="0"/>
        </a:p>
      </dsp:txBody>
      <dsp:txXfrm>
        <a:off x="2799415" y="1796746"/>
        <a:ext cx="2011169" cy="1806682"/>
      </dsp:txXfrm>
    </dsp:sp>
    <dsp:sp modelId="{DC2A0ADB-DCE3-4BF4-9952-0394865777AC}">
      <dsp:nvSpPr>
        <dsp:cNvPr id="0" name=""/>
        <dsp:cNvSpPr/>
      </dsp:nvSpPr>
      <dsp:spPr>
        <a:xfrm rot="21344230">
          <a:off x="3748659" y="383941"/>
          <a:ext cx="2831756" cy="2831756"/>
        </a:xfrm>
        <a:prstGeom prst="circularArrow">
          <a:avLst>
            <a:gd name="adj1" fmla="val 2519"/>
            <a:gd name="adj2" fmla="val 305465"/>
            <a:gd name="adj3" fmla="val 19285882"/>
            <a:gd name="adj4" fmla="val 12342368"/>
            <a:gd name="adj5" fmla="val 2939"/>
          </a:avLst>
        </a:prstGeom>
        <a:gradFill rotWithShape="0">
          <a:gsLst>
            <a:gs pos="0">
              <a:schemeClr val="accent1">
                <a:shade val="90000"/>
                <a:hueOff val="180934"/>
                <a:satOff val="6251"/>
                <a:lumOff val="12253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shade val="90000"/>
                <a:hueOff val="180934"/>
                <a:satOff val="6251"/>
                <a:lumOff val="12253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shade val="90000"/>
                <a:hueOff val="180934"/>
                <a:satOff val="6251"/>
                <a:lumOff val="12253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029D1FDE-4DD7-4FA5-8C70-0C747477B66C}">
      <dsp:nvSpPr>
        <dsp:cNvPr id="0" name=""/>
        <dsp:cNvSpPr/>
      </dsp:nvSpPr>
      <dsp:spPr>
        <a:xfrm>
          <a:off x="3200394" y="1219197"/>
          <a:ext cx="1516061" cy="60288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alpha val="90000"/>
                <a:hueOff val="0"/>
                <a:satOff val="0"/>
                <a:lumOff val="0"/>
                <a:alphaOff val="-13333"/>
                <a:satMod val="103000"/>
                <a:lumMod val="102000"/>
                <a:tint val="94000"/>
              </a:schemeClr>
            </a:gs>
            <a:gs pos="50000">
              <a:schemeClr val="accent1">
                <a:alpha val="90000"/>
                <a:hueOff val="0"/>
                <a:satOff val="0"/>
                <a:lumOff val="0"/>
                <a:alphaOff val="-13333"/>
                <a:satMod val="110000"/>
                <a:lumMod val="100000"/>
                <a:shade val="100000"/>
              </a:schemeClr>
            </a:gs>
            <a:gs pos="100000">
              <a:schemeClr val="accent1">
                <a:alpha val="90000"/>
                <a:hueOff val="0"/>
                <a:satOff val="0"/>
                <a:lumOff val="0"/>
                <a:alphaOff val="-13333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Exploration &amp; Filtration</a:t>
          </a:r>
          <a:endParaRPr lang="en-US" sz="1800" kern="1200" dirty="0"/>
        </a:p>
      </dsp:txBody>
      <dsp:txXfrm>
        <a:off x="3218052" y="1236855"/>
        <a:ext cx="1480745" cy="567571"/>
      </dsp:txXfrm>
    </dsp:sp>
    <dsp:sp modelId="{69C28D3B-E083-42DF-9EA0-916CA12125A9}">
      <dsp:nvSpPr>
        <dsp:cNvPr id="0" name=""/>
        <dsp:cNvSpPr/>
      </dsp:nvSpPr>
      <dsp:spPr>
        <a:xfrm>
          <a:off x="5173138" y="990028"/>
          <a:ext cx="2575904" cy="216325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alpha val="90000"/>
              <a:hueOff val="0"/>
              <a:satOff val="0"/>
              <a:lumOff val="0"/>
              <a:alphaOff val="-26667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23825" tIns="123825" rIns="123825" bIns="123825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400" kern="1200" dirty="0" smtClean="0"/>
            <a:t>Learned by doing through trial and error.</a:t>
          </a:r>
          <a:endParaRPr lang="en-US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400" kern="1200" dirty="0" smtClean="0"/>
            <a:t>Refreshed my skills for analyzing data on Excel using “if/then” and “</a:t>
          </a:r>
          <a:r>
            <a:rPr lang="en-US" sz="1400" kern="1200" dirty="0" err="1" smtClean="0"/>
            <a:t>countif</a:t>
          </a:r>
          <a:r>
            <a:rPr lang="en-US" sz="1400" kern="1200" dirty="0" smtClean="0"/>
            <a:t>” formulas.</a:t>
          </a:r>
          <a:endParaRPr lang="en-US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400" kern="1200" dirty="0" smtClean="0"/>
            <a:t>Refreshed my skills on Excel Graph capabilities.</a:t>
          </a:r>
          <a:endParaRPr lang="en-US" sz="1400" kern="1200" dirty="0"/>
        </a:p>
      </dsp:txBody>
      <dsp:txXfrm>
        <a:off x="5222920" y="1039810"/>
        <a:ext cx="2476340" cy="1600135"/>
      </dsp:txXfrm>
    </dsp:sp>
    <dsp:sp modelId="{10BDCF21-F221-4D03-8B7F-99103340C56F}">
      <dsp:nvSpPr>
        <dsp:cNvPr id="0" name=""/>
        <dsp:cNvSpPr/>
      </dsp:nvSpPr>
      <dsp:spPr>
        <a:xfrm rot="2149973">
          <a:off x="5950184" y="1483114"/>
          <a:ext cx="3052425" cy="3052425"/>
        </a:xfrm>
        <a:prstGeom prst="leftCircularArrow">
          <a:avLst>
            <a:gd name="adj1" fmla="val 2337"/>
            <a:gd name="adj2" fmla="val 282190"/>
            <a:gd name="adj3" fmla="val 1234850"/>
            <a:gd name="adj4" fmla="val 8201638"/>
            <a:gd name="adj5" fmla="val 2727"/>
          </a:avLst>
        </a:prstGeom>
        <a:gradFill rotWithShape="0">
          <a:gsLst>
            <a:gs pos="0">
              <a:schemeClr val="accent1">
                <a:shade val="90000"/>
                <a:hueOff val="361868"/>
                <a:satOff val="12502"/>
                <a:lumOff val="24506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shade val="90000"/>
                <a:hueOff val="361868"/>
                <a:satOff val="12502"/>
                <a:lumOff val="24506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shade val="90000"/>
                <a:hueOff val="361868"/>
                <a:satOff val="12502"/>
                <a:lumOff val="24506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047F5837-10E2-4FFC-A492-DB8A19EF48CA}">
      <dsp:nvSpPr>
        <dsp:cNvPr id="0" name=""/>
        <dsp:cNvSpPr/>
      </dsp:nvSpPr>
      <dsp:spPr>
        <a:xfrm>
          <a:off x="5867395" y="3048000"/>
          <a:ext cx="1516061" cy="60288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alpha val="90000"/>
                <a:hueOff val="0"/>
                <a:satOff val="0"/>
                <a:lumOff val="0"/>
                <a:alphaOff val="-26667"/>
                <a:satMod val="103000"/>
                <a:lumMod val="102000"/>
                <a:tint val="94000"/>
              </a:schemeClr>
            </a:gs>
            <a:gs pos="50000">
              <a:schemeClr val="accent1">
                <a:alpha val="90000"/>
                <a:hueOff val="0"/>
                <a:satOff val="0"/>
                <a:lumOff val="0"/>
                <a:alphaOff val="-26667"/>
                <a:satMod val="110000"/>
                <a:lumMod val="100000"/>
                <a:shade val="100000"/>
              </a:schemeClr>
            </a:gs>
            <a:gs pos="100000">
              <a:schemeClr val="accent1">
                <a:alpha val="90000"/>
                <a:hueOff val="0"/>
                <a:satOff val="0"/>
                <a:lumOff val="0"/>
                <a:alphaOff val="-26667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Learning</a:t>
          </a:r>
          <a:endParaRPr lang="en-US" sz="1800" kern="1200" dirty="0"/>
        </a:p>
      </dsp:txBody>
      <dsp:txXfrm>
        <a:off x="5885053" y="3065658"/>
        <a:ext cx="1480745" cy="567571"/>
      </dsp:txXfrm>
    </dsp:sp>
    <dsp:sp modelId="{BBC715CE-A722-4F61-9CA3-AF3DA06A59F6}">
      <dsp:nvSpPr>
        <dsp:cNvPr id="0" name=""/>
        <dsp:cNvSpPr/>
      </dsp:nvSpPr>
      <dsp:spPr>
        <a:xfrm>
          <a:off x="8084024" y="0"/>
          <a:ext cx="2717944" cy="405943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alpha val="90000"/>
              <a:hueOff val="0"/>
              <a:satOff val="0"/>
              <a:lumOff val="0"/>
              <a:alphaOff val="-4000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23825" tIns="123825" rIns="123825" bIns="123825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400" kern="1200" dirty="0" smtClean="0"/>
            <a:t>Developed hypothesis for Facebook Engagement based on age.</a:t>
          </a:r>
          <a:endParaRPr lang="en-US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400" kern="1200" dirty="0" smtClean="0"/>
            <a:t>Developed prototype survey in Survey Monkey and tested on my wife.</a:t>
          </a:r>
          <a:endParaRPr lang="en-US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400" kern="1200" dirty="0" smtClean="0"/>
            <a:t>Revised Survey and posted on my fb wall as well as sending via email.</a:t>
          </a:r>
          <a:endParaRPr lang="en-US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400" kern="1200" dirty="0" smtClean="0"/>
            <a:t>Analyzed data and created graphs.</a:t>
          </a:r>
          <a:endParaRPr lang="en-US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400" kern="1200" dirty="0" smtClean="0"/>
            <a:t>Tested hypothesis</a:t>
          </a:r>
          <a:r>
            <a:rPr lang="en-US" sz="1400" kern="1200" dirty="0" smtClean="0">
              <a:sym typeface="Wingdings" panose="05000000000000000000" pitchFamily="2" charset="2"/>
            </a:rPr>
            <a:t>.</a:t>
          </a:r>
          <a:endParaRPr lang="en-US" sz="1400" kern="1200" dirty="0"/>
        </a:p>
      </dsp:txBody>
      <dsp:txXfrm>
        <a:off x="8163630" y="949485"/>
        <a:ext cx="2558732" cy="3030347"/>
      </dsp:txXfrm>
    </dsp:sp>
    <dsp:sp modelId="{F7E0E4F7-28D9-4CD2-AADF-9284D53EFED9}">
      <dsp:nvSpPr>
        <dsp:cNvPr id="0" name=""/>
        <dsp:cNvSpPr/>
      </dsp:nvSpPr>
      <dsp:spPr>
        <a:xfrm>
          <a:off x="8686805" y="304800"/>
          <a:ext cx="1516061" cy="46037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alpha val="90000"/>
                <a:hueOff val="0"/>
                <a:satOff val="0"/>
                <a:lumOff val="0"/>
                <a:alphaOff val="-40000"/>
                <a:satMod val="103000"/>
                <a:lumMod val="102000"/>
                <a:tint val="94000"/>
              </a:schemeClr>
            </a:gs>
            <a:gs pos="50000">
              <a:schemeClr val="accent1">
                <a:alpha val="90000"/>
                <a:hueOff val="0"/>
                <a:satOff val="0"/>
                <a:lumOff val="0"/>
                <a:alphaOff val="-40000"/>
                <a:satMod val="110000"/>
                <a:lumMod val="100000"/>
                <a:shade val="100000"/>
              </a:schemeClr>
            </a:gs>
            <a:gs pos="100000">
              <a:schemeClr val="accent1">
                <a:alpha val="90000"/>
                <a:hueOff val="0"/>
                <a:satOff val="0"/>
                <a:lumOff val="0"/>
                <a:alphaOff val="-4000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Application</a:t>
          </a:r>
          <a:endParaRPr lang="en-US" sz="1800" kern="1200" dirty="0"/>
        </a:p>
      </dsp:txBody>
      <dsp:txXfrm>
        <a:off x="8700289" y="318284"/>
        <a:ext cx="1489093" cy="43340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4">
  <dgm:title val=""/>
  <dgm:desc val=""/>
  <dgm:catLst>
    <dgm:cat type="process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tSp" refType="w"/>
      <dgm:constr type="h" for="ch" forName="tSp" refType="h" fact="0.15"/>
      <dgm:constr type="l" for="ch" forName="tSp"/>
      <dgm:constr type="t" for="ch" forName="tSp"/>
      <dgm:constr type="w" for="ch" forName="bSp" refType="w"/>
      <dgm:constr type="h" for="ch" forName="bSp" refType="h" fact="0.15"/>
      <dgm:constr type="l" for="ch" forName="bSp"/>
      <dgm:constr type="t" for="ch" forName="bSp" refType="h" fact="0.85"/>
      <dgm:constr type="w" for="ch" forName="process" refType="w"/>
      <dgm:constr type="h" for="ch" forName="process" refType="h" fact="0.7"/>
      <dgm:constr type="l" for="ch" forName="process"/>
      <dgm:constr type="t" for="ch" forName="process" refType="h" fact="0.15"/>
    </dgm:constrLst>
    <dgm:ruleLst/>
    <dgm:layoutNode name="t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b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process">
      <dgm:choose name="Name1">
        <dgm:if name="Name2" func="var" arg="dir" op="equ" val="norm">
          <dgm:alg type="lin">
            <dgm:param type="linDir" val="fromL"/>
          </dgm:alg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1" refType="w"/>
        <dgm:constr type="w" for="ch" forName="composite2" refType="w" refFor="ch" refForName="composite1" op="equ"/>
        <dgm:constr type="h" for="ch" forName="composite1" refType="h"/>
        <dgm:constr type="h" for="ch" forName="composite2" refType="h" refFor="ch" refForName="composite1" op="equ"/>
        <dgm:constr type="primFontSz" for="des" forName="parentNode1" val="65"/>
        <dgm:constr type="primFontSz" for="des" forName="parentNode2" refType="primFontSz" refFor="des" refForName="parentNode1" op="equ"/>
        <dgm:constr type="secFontSz" for="des" forName="childNode1tx" val="65"/>
        <dgm:constr type="secFontSz" for="des" forName="childNode2tx" refType="secFontSz" refFor="des" refForName="childNode1tx" op="equ"/>
        <dgm:constr type="w" for="des" ptType="sibTrans" refType="w" refFor="ch" refForName="composite1" op="equ" fact="0.05"/>
      </dgm:constrLst>
      <dgm:ruleLst/>
      <dgm:forEach name="Name4" axis="ch" ptType="node" step="2">
        <dgm:layoutNode name="composite1">
          <dgm:alg type="composite">
            <dgm:param type="ar" val="0.943"/>
          </dgm:alg>
          <dgm:shape xmlns:r="http://schemas.openxmlformats.org/officeDocument/2006/relationships" r:blip="">
            <dgm:adjLst/>
          </dgm:shape>
          <dgm:presOf/>
          <dgm:choose name="Name5">
            <dgm:if name="Name6" func="var" arg="dir" op="equ" val="norm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 refType="w" fact="0.2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35"/>
              </dgm:constrLst>
            </dgm:if>
            <dgm:else name="Name7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 refType="w" fact="0.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 refType="w" fact="0.1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65"/>
              </dgm:constrLst>
            </dgm:else>
          </dgm:choose>
          <dgm:ruleLst/>
          <dgm:layoutNode name="dummyNode1">
            <dgm:alg type="sp"/>
            <dgm:shape xmlns:r="http://schemas.openxmlformats.org/officeDocument/2006/relationships" type="rect" r:blip="" hideGeom="1">
              <dgm:adjLst/>
            </dgm:shape>
            <dgm:presOf/>
            <dgm:constrLst/>
            <dgm:ruleLst/>
          </dgm:layoutNode>
          <dgm:layoutNode name="childNode1" styleLbl="bgAcc1">
            <dgm:varLst>
              <dgm:bulletEnabled val="1"/>
            </dgm:varLst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/>
            <dgm:ruleLst/>
          </dgm:layoutNode>
          <dgm:layoutNode name="childNode1tx" styleLbl="bgAcc1">
            <dgm:varLst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 axis="des" ptType="node"/>
            <dgm:constrLst>
              <dgm:constr type="secFontSz" val="65"/>
              <dgm:constr type="primFontSz" refType="secFontSz"/>
              <dgm:constr type="tMarg" refType="secFontSz" fact="0.15"/>
              <dgm:constr type="bMarg" refType="secFontSz" fact="0.15"/>
              <dgm:constr type="lMarg" refType="secFontSz" fact="0.15"/>
              <dgm:constr type="rMarg" refType="secFontSz" fact="0.15"/>
            </dgm:constrLst>
            <dgm:ruleLst>
              <dgm:rule type="secFontSz" val="5" fact="NaN" max="NaN"/>
            </dgm:ruleLst>
          </dgm:layoutNode>
          <dgm:layoutNode name="parentNode1" styleLbl="node1">
            <dgm:varLst>
              <dgm:chMax val="1"/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1"/>
              <dgm:constr type="bMarg" refType="primFontSz" fact="0.1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  <dgm:layoutNode name="connSite1" moveWith="childNode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forEach name="Name8" axis="followSib" ptType="sibTrans" cnt="1">
          <dgm:layoutNode name="Name9">
            <dgm:alg type="conn">
              <dgm:param type="connRout" val="curve"/>
              <dgm:param type="srcNode" val="parentNode1"/>
              <dgm:param type="dstNode" val="connSite2"/>
              <dgm:param type="begPts" val="bCtr"/>
              <dgm:param type="endPts" val="bCtr"/>
            </dgm:alg>
            <dgm:shape xmlns:r="http://schemas.openxmlformats.org/officeDocument/2006/relationships" type="conn" r:blip="" zOrderOff="-2">
              <dgm:adjLst/>
            </dgm:shape>
            <dgm:presOf axis="self"/>
            <dgm:choose name="Name10">
              <dgm:if name="Name11" func="var" arg="dir" op="equ" val="norm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-1.15"/>
                  <dgm:constr type="begPad"/>
                  <dgm:constr type="endPad"/>
                </dgm:constrLst>
              </dgm:if>
              <dgm:else name="Name12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1.15"/>
                  <dgm:constr type="begPad"/>
                  <dgm:constr type="endPad"/>
                </dgm:constrLst>
              </dgm:else>
            </dgm:choose>
            <dgm:ruleLst/>
          </dgm:layoutNode>
        </dgm:forEach>
        <dgm:forEach name="Name13" axis="followSib" ptType="node" cnt="1">
          <dgm:layoutNode name="composite2">
            <dgm:alg type="composite">
              <dgm:param type="ar" val="0.943"/>
            </dgm:alg>
            <dgm:shape xmlns:r="http://schemas.openxmlformats.org/officeDocument/2006/relationships" r:blip="">
              <dgm:adjLst/>
            </dgm:shape>
            <dgm:presOf/>
            <dgm:choose name="Name14">
              <dgm:if name="Name15" func="var" arg="dir" op="equ" val="norm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 refType="w" fact="0.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25"/>
                </dgm:constrLst>
              </dgm:if>
              <dgm:else name="Name16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 refType="w" fact="0.1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 refType="w" fact="0.1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85"/>
                </dgm:constrLst>
              </dgm:else>
            </dgm:choose>
            <dgm:ruleLst/>
            <dgm:layoutNode name="dummyNode2">
              <dgm:alg type="sp"/>
              <dgm:shape xmlns:r="http://schemas.openxmlformats.org/officeDocument/2006/relationships" type="rect" r:blip="" hideGeom="1">
                <dgm:adjLst/>
              </dgm:shape>
              <dgm:presOf/>
              <dgm:constrLst/>
              <dgm:ruleLst/>
            </dgm:layoutNode>
            <dgm:layoutNode name="childNode2" styleLbl="bgAcc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des" ptType="node"/>
              <dgm:constrLst/>
              <dgm:ruleLst/>
            </dgm:layoutNode>
            <dgm:layoutNode name="childNode2tx" styleLbl="bgAcc1">
              <dgm:varLst>
                <dgm:bulletEnabled val="1"/>
              </dgm:varLst>
              <dgm:alg type="tx">
                <dgm:param type="stBulletLvl" val="1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15"/>
                <dgm:constr type="bMarg" refType="secFontSz" fact="0.15"/>
                <dgm:constr type="lMarg" refType="secFontSz" fact="0.15"/>
                <dgm:constr type="rMarg" refType="secFontSz" fact="0.15"/>
              </dgm:constrLst>
              <dgm:ruleLst>
                <dgm:rule type="secFontSz" val="5" fact="NaN" max="NaN"/>
              </dgm:ruleLst>
            </dgm:layoutNode>
            <dgm:layoutNode name="parentNode2" styleLbl="node1">
              <dgm:varLst>
                <dgm:chMax val="0"/>
                <dgm:bulletEnabled val="1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connSite2" moveWith="childNode2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layoutNode>
          <dgm:forEach name="Name17" axis="followSib" ptType="sibTrans" cnt="1">
            <dgm:layoutNode name="Name18">
              <dgm:alg type="conn">
                <dgm:param type="connRout" val="curve"/>
                <dgm:param type="srcNode" val="parentNode2"/>
                <dgm:param type="dstNode" val="connSite1"/>
                <dgm:param type="begPts" val="tCtr"/>
                <dgm:param type="endPts" val="tCtr"/>
              </dgm:alg>
              <dgm:shape xmlns:r="http://schemas.openxmlformats.org/officeDocument/2006/relationships" type="conn" r:blip="" zOrderOff="-2">
                <dgm:adjLst/>
              </dgm:shape>
              <dgm:presOf axis="self"/>
              <dgm:choose name="Name19">
                <dgm:if name="Name20" func="var" arg="dir" op="equ" val="norm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1.15"/>
                    <dgm:constr type="begPad"/>
                    <dgm:constr type="endPad"/>
                  </dgm:constrLst>
                </dgm:if>
                <dgm:else name="Name21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-1.15"/>
                    <dgm:constr type="begPad"/>
                    <dgm:constr type="endPad"/>
                  </dgm:constrLst>
                </dgm:else>
              </dgm:choose>
              <dgm:ruleLst/>
            </dgm:layoutNode>
          </dgm:forEach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9088EAF-6ECA-4616-85EF-35AA19C641F3}" type="datetimeFigureOut">
              <a:rPr lang="en-US"/>
              <a:t>11/9/2013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9F912AB-2776-42F2-A957-313FC7EFEDB9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93206574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BD2D7A-D230-4F91-BD59-0A39C2703BA8}" type="datetimeFigureOut">
              <a:rPr lang="en-US"/>
              <a:t>11/9/2013</a:t>
            </a:fld>
            <a:endParaRPr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/>
              <a:t>Click to edit Master text styles</a:t>
            </a:r>
          </a:p>
          <a:p>
            <a:pPr lvl="1"/>
            <a:r>
              <a:rPr/>
              <a:t>Second level</a:t>
            </a:r>
          </a:p>
          <a:p>
            <a:pPr lvl="2"/>
            <a:r>
              <a:rPr/>
              <a:t>Third level</a:t>
            </a:r>
          </a:p>
          <a:p>
            <a:pPr lvl="3"/>
            <a:r>
              <a:rPr/>
              <a:t>Fourth level</a:t>
            </a:r>
          </a:p>
          <a:p>
            <a:pPr lvl="4"/>
            <a:r>
              <a:rPr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3199CD-3E1B-4AE6-990F-76F925F5EA9F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2765798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65214" y="1828800"/>
            <a:ext cx="8229600" cy="2895600"/>
          </a:xfrm>
        </p:spPr>
        <p:txBody>
          <a:bodyPr anchor="b">
            <a:normAutofit/>
          </a:bodyPr>
          <a:lstStyle>
            <a:lvl1pPr>
              <a:lnSpc>
                <a:spcPct val="80000"/>
              </a:lnSpc>
              <a:defRPr sz="66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5213" y="4800600"/>
            <a:ext cx="8229600" cy="1219200"/>
          </a:xfrm>
        </p:spPr>
        <p:txBody>
          <a:bodyPr>
            <a:normAutofit/>
          </a:bodyPr>
          <a:lstStyle>
            <a:lvl1pPr marL="0" indent="0" algn="l">
              <a:spcBef>
                <a:spcPts val="0"/>
              </a:spcBef>
              <a:buNone/>
              <a:defRPr sz="2000" cap="all" spc="200" baseline="0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949990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en-US"/>
              <a:t>11/9/2013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600953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42412" y="381001"/>
            <a:ext cx="1524001" cy="5638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2412" y="381001"/>
            <a:ext cx="7391399" cy="5638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en-US"/>
              <a:t>11/9/2013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0790354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en-US"/>
              <a:t>11/9/2013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7382540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59614" y="2514600"/>
            <a:ext cx="8692399" cy="2819400"/>
          </a:xfrm>
        </p:spPr>
        <p:txBody>
          <a:bodyPr anchor="b">
            <a:normAutofit/>
          </a:bodyPr>
          <a:lstStyle>
            <a:lvl1pPr algn="l">
              <a:lnSpc>
                <a:spcPct val="80000"/>
              </a:lnSpc>
              <a:defRPr sz="4800" b="0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5213" y="5410200"/>
            <a:ext cx="8687333" cy="6096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buNone/>
              <a:defRPr sz="2000" cap="all" spc="200" baseline="0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en-US"/>
              <a:t>11/9/2013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7618133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04781" y="1905001"/>
            <a:ext cx="4419599" cy="41148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29183" y="1905001"/>
            <a:ext cx="4419600" cy="41148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en-US"/>
              <a:t>11/9/2013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8253407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2411" y="1905000"/>
            <a:ext cx="4416552" cy="762000"/>
          </a:xfrm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None/>
              <a:defRPr sz="2000" b="0" cap="all" spc="200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22411" y="2743201"/>
            <a:ext cx="4416552" cy="32766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49861" y="1905000"/>
            <a:ext cx="4416552" cy="762000"/>
          </a:xfrm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None/>
              <a:defRPr sz="2000" b="0" cap="all" spc="200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49861" y="2743201"/>
            <a:ext cx="4416552" cy="32766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en-US"/>
              <a:t>11/9/2013</a:t>
            </a:fld>
            <a:endParaRPr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2084195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en-US"/>
              <a:t>11/9/2013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6266314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en-US"/>
              <a:t>11/9/2013</a:t>
            </a:fld>
            <a:endParaRPr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6075401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55604" y="1905000"/>
            <a:ext cx="3596607" cy="2667000"/>
          </a:xfrm>
        </p:spPr>
        <p:txBody>
          <a:bodyPr anchor="b">
            <a:noAutofit/>
          </a:bodyPr>
          <a:lstStyle>
            <a:lvl1pPr algn="l">
              <a:lnSpc>
                <a:spcPct val="90000"/>
              </a:lnSpc>
              <a:defRPr sz="3600" b="0" baseline="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51414" y="685800"/>
            <a:ext cx="6400800" cy="53340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65213" y="4648200"/>
            <a:ext cx="3581399" cy="13716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spcBef>
                <a:spcPts val="12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en-US"/>
              <a:t>11/9/2013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5449815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951414" y="685800"/>
            <a:ext cx="6400799" cy="5334000"/>
          </a:xfrm>
          <a:solidFill>
            <a:schemeClr val="bg2"/>
          </a:solidFill>
          <a:ln w="76200">
            <a:solidFill>
              <a:schemeClr val="tx1"/>
            </a:solidFill>
            <a:miter lim="800000"/>
          </a:ln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55604" y="1905000"/>
            <a:ext cx="3596607" cy="2667000"/>
          </a:xfrm>
        </p:spPr>
        <p:txBody>
          <a:bodyPr anchor="b">
            <a:normAutofit/>
          </a:bodyPr>
          <a:lstStyle>
            <a:lvl1pPr algn="l">
              <a:lnSpc>
                <a:spcPct val="90000"/>
              </a:lnSpc>
              <a:defRPr sz="3600" b="0" i="0" baseline="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65213" y="4648200"/>
            <a:ext cx="3581399" cy="13716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spcBef>
                <a:spcPts val="12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en-US"/>
              <a:pPr/>
              <a:t>11/9/2013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2491721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522413" y="381000"/>
            <a:ext cx="9144001" cy="1371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2413" y="1904999"/>
            <a:ext cx="9134391" cy="41148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226422" y="6400800"/>
            <a:ext cx="1449389" cy="2762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F41C87-7AD9-4845-A077-840E4A0F3F06}" type="datetimeFigureOut">
              <a:rPr lang="en-US"/>
              <a:pPr/>
              <a:t>11/9/2013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22413" y="6400800"/>
            <a:ext cx="6553199" cy="2762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828211" y="6400800"/>
            <a:ext cx="838201" cy="2762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013F82-EE5E-44EE-A61D-E31C6657F26F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40305999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spc="10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3838" indent="-223838" algn="l" defTabSz="914400" rtl="0" eaLnBrk="1" latinLnBrk="0" hangingPunct="1">
        <a:lnSpc>
          <a:spcPct val="90000"/>
        </a:lnSpc>
        <a:spcBef>
          <a:spcPts val="1800"/>
        </a:spcBef>
        <a:buClr>
          <a:schemeClr val="accent1"/>
        </a:buClr>
        <a:buSzPct val="100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63550" indent="-231775" algn="l" defTabSz="914400" rtl="0" eaLnBrk="1" latinLnBrk="0" hangingPunct="1">
        <a:lnSpc>
          <a:spcPct val="90000"/>
        </a:lnSpc>
        <a:spcBef>
          <a:spcPts val="1200"/>
        </a:spcBef>
        <a:buClr>
          <a:schemeClr val="accent1"/>
        </a:buClr>
        <a:buSzPct val="100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682625" indent="-219075" algn="l" defTabSz="914400" rtl="0" eaLnBrk="1" latinLnBrk="0" hangingPunct="1">
        <a:lnSpc>
          <a:spcPct val="90000"/>
        </a:lnSpc>
        <a:spcBef>
          <a:spcPts val="600"/>
        </a:spcBef>
        <a:buClr>
          <a:schemeClr val="accent1"/>
        </a:buClr>
        <a:buSzPct val="10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857250" indent="-174625" algn="l" defTabSz="914400" rtl="0" eaLnBrk="1" latinLnBrk="0" hangingPunct="1">
        <a:lnSpc>
          <a:spcPct val="90000"/>
        </a:lnSpc>
        <a:spcBef>
          <a:spcPts val="600"/>
        </a:spcBef>
        <a:buClr>
          <a:schemeClr val="accent1"/>
        </a:buClr>
        <a:buSzPct val="100000"/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030288" indent="-173038" algn="l" defTabSz="914400" rtl="0" eaLnBrk="1" latinLnBrk="0" hangingPunct="1">
        <a:lnSpc>
          <a:spcPct val="90000"/>
        </a:lnSpc>
        <a:spcBef>
          <a:spcPts val="600"/>
        </a:spcBef>
        <a:buClr>
          <a:schemeClr val="accent1"/>
        </a:buClr>
        <a:buSzPct val="100000"/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207008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380744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554480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1728216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3839" userDrawn="1">
          <p15:clr>
            <a:srgbClr val="F26B43"/>
          </p15:clr>
        </p15:guide>
        <p15:guide id="2" orient="horz" pos="216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Facebook Engagement</a:t>
            </a:r>
            <a:endParaRPr lang="en-US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it-IT" dirty="0" smtClean="0">
                <a:solidFill>
                  <a:schemeClr val="tx1"/>
                </a:solidFill>
              </a:rPr>
              <a:t>Tony Smith</a:t>
            </a:r>
          </a:p>
          <a:p>
            <a:r>
              <a:rPr lang="it-IT" dirty="0" smtClean="0">
                <a:solidFill>
                  <a:schemeClr val="tx1"/>
                </a:solidFill>
              </a:rPr>
              <a:t>Edtc 5103</a:t>
            </a:r>
          </a:p>
          <a:p>
            <a:r>
              <a:rPr lang="it-IT" dirty="0" smtClean="0">
                <a:solidFill>
                  <a:schemeClr val="tx1"/>
                </a:solidFill>
              </a:rPr>
              <a:t>November 9, 2013</a:t>
            </a:r>
            <a:endParaRPr lang="it-IT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89201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1522413" y="381000"/>
            <a:ext cx="9144001" cy="1219200"/>
          </a:xfrm>
        </p:spPr>
        <p:txBody>
          <a:bodyPr/>
          <a:lstStyle/>
          <a:p>
            <a:pPr algn="ctr"/>
            <a:r>
              <a:rPr lang="en-US" dirty="0" smtClean="0"/>
              <a:t>My Technology Learning Cycle</a:t>
            </a:r>
            <a:endParaRPr lang="en-US" dirty="0"/>
          </a:p>
        </p:txBody>
      </p:sp>
      <p:graphicFrame>
        <p:nvGraphicFramePr>
          <p:cNvPr id="3" name="Content Placeholder 2" descr="Alternating Flow" title="SmartArt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58335558"/>
              </p:ext>
            </p:extLst>
          </p:nvPr>
        </p:nvGraphicFramePr>
        <p:xfrm>
          <a:off x="608012" y="1752600"/>
          <a:ext cx="10820401" cy="457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622380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400" dirty="0" smtClean="0"/>
              <a:t>Hypothesis</a:t>
            </a:r>
            <a:endParaRPr lang="en-US" sz="4400" dirty="0"/>
          </a:p>
        </p:txBody>
      </p:sp>
      <p:sp>
        <p:nvSpPr>
          <p:cNvPr id="14" name="Content Placeholder 13"/>
          <p:cNvSpPr>
            <a:spLocks noGrp="1"/>
          </p:cNvSpPr>
          <p:nvPr>
            <p:ph idx="1"/>
          </p:nvPr>
        </p:nvSpPr>
        <p:spPr>
          <a:xfrm>
            <a:off x="1370012" y="1905000"/>
            <a:ext cx="9134391" cy="35052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4000" dirty="0" smtClean="0"/>
              <a:t>The older a person is the less Facebook Engagement he or she will have.</a:t>
            </a:r>
            <a:endParaRPr lang="en-US" sz="40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70812" y="3204798"/>
            <a:ext cx="4286250" cy="37340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91325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400" dirty="0" smtClean="0"/>
              <a:t>Distribution</a:t>
            </a:r>
            <a:endParaRPr lang="en-US" sz="4400" dirty="0"/>
          </a:p>
        </p:txBody>
      </p:sp>
      <p:sp>
        <p:nvSpPr>
          <p:cNvPr id="14" name="Content Placeholder 13"/>
          <p:cNvSpPr>
            <a:spLocks noGrp="1"/>
          </p:cNvSpPr>
          <p:nvPr>
            <p:ph idx="1"/>
          </p:nvPr>
        </p:nvSpPr>
        <p:spPr>
          <a:xfrm>
            <a:off x="1522413" y="2514600"/>
            <a:ext cx="9134391" cy="3505200"/>
          </a:xfrm>
        </p:spPr>
        <p:txBody>
          <a:bodyPr>
            <a:normAutofit/>
          </a:bodyPr>
          <a:lstStyle/>
          <a:p>
            <a:r>
              <a:rPr lang="en-US" sz="3600" dirty="0" smtClean="0"/>
              <a:t>Sent survey via Facebook  news feed and Email to 67 people. </a:t>
            </a:r>
          </a:p>
          <a:p>
            <a:r>
              <a:rPr lang="en-US" sz="3600" dirty="0" smtClean="0"/>
              <a:t>Received 38 responses.</a:t>
            </a:r>
          </a:p>
          <a:p>
            <a:r>
              <a:rPr lang="en-US" sz="3600" dirty="0" smtClean="0"/>
              <a:t>Analyzed 34 response (4 responses received after my analysis was begun).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35957793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2411" y="2335456"/>
            <a:ext cx="2209800" cy="1703144"/>
          </a:xfrm>
        </p:spPr>
        <p:txBody>
          <a:bodyPr>
            <a:normAutofit/>
          </a:bodyPr>
          <a:lstStyle/>
          <a:p>
            <a:pPr algn="ctr"/>
            <a:r>
              <a:rPr lang="en-US" dirty="0" smtClean="0"/>
              <a:t>My Survey</a:t>
            </a:r>
            <a:endParaRPr lang="en-US" dirty="0"/>
          </a:p>
        </p:txBody>
      </p:sp>
      <p:pic>
        <p:nvPicPr>
          <p:cNvPr id="34" name="Picture 3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45311" y="152400"/>
            <a:ext cx="5043161" cy="6524200"/>
          </a:xfrm>
          <a:prstGeom prst="rect">
            <a:avLst/>
          </a:prstGeom>
        </p:spPr>
      </p:pic>
      <p:pic>
        <p:nvPicPr>
          <p:cNvPr id="35" name="Picture 3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52313" y="152400"/>
            <a:ext cx="5043161" cy="6524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81601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Demographics of Surveys Analyzed</a:t>
            </a:r>
            <a:endParaRPr lang="en-US" dirty="0"/>
          </a:p>
        </p:txBody>
      </p:sp>
      <p:graphicFrame>
        <p:nvGraphicFramePr>
          <p:cNvPr id="10" name="Content Placeholder 9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3994572440"/>
              </p:ext>
            </p:extLst>
          </p:nvPr>
        </p:nvGraphicFramePr>
        <p:xfrm>
          <a:off x="1522413" y="2743200"/>
          <a:ext cx="4416425" cy="3276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1" name="Content Placeholder 10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val="720801872"/>
              </p:ext>
            </p:extLst>
          </p:nvPr>
        </p:nvGraphicFramePr>
        <p:xfrm>
          <a:off x="6249988" y="2743200"/>
          <a:ext cx="4416425" cy="3276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6814250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1522413" y="381000"/>
            <a:ext cx="9144001" cy="685800"/>
          </a:xfrm>
        </p:spPr>
        <p:txBody>
          <a:bodyPr/>
          <a:lstStyle/>
          <a:p>
            <a:pPr algn="ctr"/>
            <a:r>
              <a:rPr lang="en-US" dirty="0" smtClean="0"/>
              <a:t>Results</a:t>
            </a:r>
            <a:endParaRPr lang="en-US" dirty="0"/>
          </a:p>
        </p:txBody>
      </p:sp>
      <p:graphicFrame>
        <p:nvGraphicFramePr>
          <p:cNvPr id="4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95298846"/>
              </p:ext>
            </p:extLst>
          </p:nvPr>
        </p:nvGraphicFramePr>
        <p:xfrm>
          <a:off x="1141412" y="1219200"/>
          <a:ext cx="10287000" cy="5486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1062068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141412" y="533400"/>
            <a:ext cx="9458408" cy="838200"/>
          </a:xfrm>
        </p:spPr>
        <p:txBody>
          <a:bodyPr/>
          <a:lstStyle/>
          <a:p>
            <a:pPr algn="ctr"/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06999" y="1676400"/>
            <a:ext cx="10321413" cy="3810000"/>
          </a:xfrm>
        </p:spPr>
        <p:txBody>
          <a:bodyPr>
            <a:no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sz="2800" dirty="0" smtClean="0"/>
              <a:t>My hypothesis was not supported by the data. 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2800" dirty="0" smtClean="0"/>
              <a:t>Younger age category and over 50 had overall lower Facebook Engagement than 30 to 49 age group.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2800" dirty="0" smtClean="0"/>
              <a:t>Females had significantly higher Facebook Engagement than males.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2800" dirty="0" smtClean="0"/>
              <a:t> “Liking” comments and photos  was the highest form of Facebook Engagement.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2800" dirty="0" smtClean="0"/>
              <a:t>“Chatting” was the lowest form of Facebook Engagement.</a:t>
            </a:r>
          </a:p>
          <a:p>
            <a:endParaRPr lang="en-US" sz="28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5612" y="5486400"/>
            <a:ext cx="3473421" cy="10288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85069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</p:tagLst>
</file>

<file path=ppt/theme/theme1.xml><?xml version="1.0" encoding="utf-8"?>
<a:theme xmlns:a="http://schemas.openxmlformats.org/drawingml/2006/main" name="Digital Blue Tunnel 16x9">
  <a:themeElements>
    <a:clrScheme name="Digital Blue Tunnel">
      <a:dk1>
        <a:srgbClr val="000000"/>
      </a:dk1>
      <a:lt1>
        <a:sysClr val="window" lastClr="FFFFFF"/>
      </a:lt1>
      <a:dk2>
        <a:srgbClr val="001027"/>
      </a:dk2>
      <a:lt2>
        <a:srgbClr val="C1EBF7"/>
      </a:lt2>
      <a:accent1>
        <a:srgbClr val="56C5FF"/>
      </a:accent1>
      <a:accent2>
        <a:srgbClr val="4BB836"/>
      </a:accent2>
      <a:accent3>
        <a:srgbClr val="F8B004"/>
      </a:accent3>
      <a:accent4>
        <a:srgbClr val="972ACD"/>
      </a:accent4>
      <a:accent5>
        <a:srgbClr val="F86E24"/>
      </a:accent5>
      <a:accent6>
        <a:srgbClr val="DB30C7"/>
      </a:accent6>
      <a:hlink>
        <a:srgbClr val="F8B004"/>
      </a:hlink>
      <a:folHlink>
        <a:srgbClr val="969696"/>
      </a:folHlink>
    </a:clrScheme>
    <a:fontScheme name="Corbel">
      <a:majorFont>
        <a:latin typeface="Corbe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Digital Blue Tunnel">
      <a:dk1>
        <a:srgbClr val="000000"/>
      </a:dk1>
      <a:lt1>
        <a:sysClr val="window" lastClr="FFFFFF"/>
      </a:lt1>
      <a:dk2>
        <a:srgbClr val="001027"/>
      </a:dk2>
      <a:lt2>
        <a:srgbClr val="C1EBF7"/>
      </a:lt2>
      <a:accent1>
        <a:srgbClr val="56C5FF"/>
      </a:accent1>
      <a:accent2>
        <a:srgbClr val="4BB836"/>
      </a:accent2>
      <a:accent3>
        <a:srgbClr val="F8B004"/>
      </a:accent3>
      <a:accent4>
        <a:srgbClr val="972ACD"/>
      </a:accent4>
      <a:accent5>
        <a:srgbClr val="F86E24"/>
      </a:accent5>
      <a:accent6>
        <a:srgbClr val="DB30C7"/>
      </a:accent6>
      <a:hlink>
        <a:srgbClr val="F8B004"/>
      </a:hlink>
      <a:folHlink>
        <a:srgbClr val="969696"/>
      </a:folHlink>
    </a:clrScheme>
    <a:fontScheme name="Corbel">
      <a:majorFont>
        <a:latin typeface="Corbe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Digital Blue Tunnel">
      <a:dk1>
        <a:srgbClr val="000000"/>
      </a:dk1>
      <a:lt1>
        <a:sysClr val="window" lastClr="FFFFFF"/>
      </a:lt1>
      <a:dk2>
        <a:srgbClr val="001027"/>
      </a:dk2>
      <a:lt2>
        <a:srgbClr val="C1EBF7"/>
      </a:lt2>
      <a:accent1>
        <a:srgbClr val="56C5FF"/>
      </a:accent1>
      <a:accent2>
        <a:srgbClr val="4BB836"/>
      </a:accent2>
      <a:accent3>
        <a:srgbClr val="F8B004"/>
      </a:accent3>
      <a:accent4>
        <a:srgbClr val="972ACD"/>
      </a:accent4>
      <a:accent5>
        <a:srgbClr val="F86E24"/>
      </a:accent5>
      <a:accent6>
        <a:srgbClr val="DB30C7"/>
      </a:accent6>
      <a:hlink>
        <a:srgbClr val="F8B004"/>
      </a:hlink>
      <a:folHlink>
        <a:srgbClr val="969696"/>
      </a:folHlink>
    </a:clrScheme>
    <a:fontScheme name="Corbel">
      <a:majorFont>
        <a:latin typeface="Corbe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74228E6B-D70C-44BB-A81F-A245495F612B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Business digital blue tunnel presentation (widescreen)</Template>
  <TotalTime>0</TotalTime>
  <Words>281</Words>
  <Application>Microsoft Office PowerPoint</Application>
  <PresentationFormat>Custom</PresentationFormat>
  <Paragraphs>50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Corbel</vt:lpstr>
      <vt:lpstr>Wingdings</vt:lpstr>
      <vt:lpstr>Digital Blue Tunnel 16x9</vt:lpstr>
      <vt:lpstr>Facebook Engagement</vt:lpstr>
      <vt:lpstr>My Technology Learning Cycle</vt:lpstr>
      <vt:lpstr>Hypothesis</vt:lpstr>
      <vt:lpstr>Distribution</vt:lpstr>
      <vt:lpstr>My Survey</vt:lpstr>
      <vt:lpstr>Demographics of Surveys Analyzed</vt:lpstr>
      <vt:lpstr>Results</vt:lpstr>
      <vt:lpstr>Conclusions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cp:lastModifiedBy/>
  <cp:revision>1</cp:revision>
  <dcterms:created xsi:type="dcterms:W3CDTF">2013-11-09T15:05:18Z</dcterms:created>
  <dcterms:modified xsi:type="dcterms:W3CDTF">2013-11-09T16:55:22Z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TC028952619991</vt:lpwstr>
  </property>
</Properties>
</file>